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4364" r:id="rId5"/>
    <p:sldMasterId id="2147484379" r:id="rId6"/>
  </p:sldMasterIdLst>
  <p:notesMasterIdLst>
    <p:notesMasterId r:id="rId39"/>
  </p:notesMasterIdLst>
  <p:handoutMasterIdLst>
    <p:handoutMasterId r:id="rId40"/>
  </p:handoutMasterIdLst>
  <p:sldIdLst>
    <p:sldId id="274" r:id="rId7"/>
    <p:sldId id="2134805201" r:id="rId8"/>
    <p:sldId id="421" r:id="rId9"/>
    <p:sldId id="448" r:id="rId10"/>
    <p:sldId id="2134805150" r:id="rId11"/>
    <p:sldId id="2134805193" r:id="rId12"/>
    <p:sldId id="424" r:id="rId13"/>
    <p:sldId id="2134805175" r:id="rId14"/>
    <p:sldId id="2134805181" r:id="rId15"/>
    <p:sldId id="2134805146" r:id="rId16"/>
    <p:sldId id="2134805610" r:id="rId17"/>
    <p:sldId id="2134805141" r:id="rId18"/>
    <p:sldId id="2134805592" r:id="rId19"/>
    <p:sldId id="2134805084" r:id="rId20"/>
    <p:sldId id="2134805593" r:id="rId21"/>
    <p:sldId id="2134805185" r:id="rId22"/>
    <p:sldId id="2134805186" r:id="rId23"/>
    <p:sldId id="2134805163" r:id="rId24"/>
    <p:sldId id="2134805194" r:id="rId25"/>
    <p:sldId id="2134805162" r:id="rId26"/>
    <p:sldId id="2134805187" r:id="rId27"/>
    <p:sldId id="2134805168" r:id="rId28"/>
    <p:sldId id="2134805183" r:id="rId29"/>
    <p:sldId id="2134805195" r:id="rId30"/>
    <p:sldId id="322" r:id="rId31"/>
    <p:sldId id="2134805158" r:id="rId32"/>
    <p:sldId id="2134805607" r:id="rId33"/>
    <p:sldId id="2842" r:id="rId34"/>
    <p:sldId id="264" r:id="rId35"/>
    <p:sldId id="2134805608" r:id="rId36"/>
    <p:sldId id="2134805609" r:id="rId37"/>
    <p:sldId id="2134805197" r:id="rId38"/>
  </p:sldIdLst>
  <p:sldSz cx="9144000" cy="5143500" type="screen16x9"/>
  <p:notesSz cx="7099300" cy="10234613"/>
  <p:custDataLst>
    <p:tags r:id="rId41"/>
  </p:custDataLst>
  <p:defaultTextStyle>
    <a:defPPr>
      <a:defRPr lang="en-GB"/>
    </a:defPPr>
    <a:lvl1pPr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1pPr>
    <a:lvl2pPr marL="355600" indent="101600"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2pPr>
    <a:lvl3pPr marL="712788" indent="2016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3pPr>
    <a:lvl4pPr marL="1068388" indent="303213"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4pPr>
    <a:lvl5pPr marL="1425575" indent="403225" algn="l" defTabSz="712788" rtl="0" eaLnBrk="0" fontAlgn="base" hangingPunct="0">
      <a:spcBef>
        <a:spcPct val="0"/>
      </a:spcBef>
      <a:spcAft>
        <a:spcPct val="0"/>
      </a:spcAft>
      <a:defRPr sz="1400" kern="1200">
        <a:solidFill>
          <a:schemeClr val="tx1"/>
        </a:solidFill>
        <a:latin typeface="Helvetica 75" panose="020B0804020202020204"/>
        <a:ea typeface="MS PGothic" panose="020B0600070205080204" pitchFamily="34" charset="-128"/>
        <a:cs typeface="+mn-cs"/>
      </a:defRPr>
    </a:lvl5pPr>
    <a:lvl6pPr marL="22860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6pPr>
    <a:lvl7pPr marL="27432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7pPr>
    <a:lvl8pPr marL="32004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8pPr>
    <a:lvl9pPr marL="3657600" algn="l" defTabSz="914400" rtl="0" eaLnBrk="1" latinLnBrk="0" hangingPunct="1">
      <a:defRPr sz="1400" kern="1200">
        <a:solidFill>
          <a:schemeClr val="tx1"/>
        </a:solidFill>
        <a:latin typeface="Helvetica 75" panose="020B0804020202020204"/>
        <a:ea typeface="MS PGothic" panose="020B0600070205080204" pitchFamily="34" charset="-128"/>
        <a:cs typeface="+mn-cs"/>
      </a:defRPr>
    </a:lvl9pPr>
  </p:defaultTextStyle>
  <p:extLst>
    <p:ext uri="{EFAFB233-063F-42B5-8137-9DF3F51BA10A}">
      <p15:sldGuideLst xmlns:p15="http://schemas.microsoft.com/office/powerpoint/2012/main">
        <p15:guide id="1" orient="horz" pos="3029">
          <p15:clr>
            <a:srgbClr val="A4A3A4"/>
          </p15:clr>
        </p15:guide>
        <p15:guide id="2" orient="horz" pos="2618">
          <p15:clr>
            <a:srgbClr val="A4A3A4"/>
          </p15:clr>
        </p15:guide>
        <p15:guide id="3" orient="horz" pos="2816">
          <p15:clr>
            <a:srgbClr val="A4A3A4"/>
          </p15:clr>
        </p15:guide>
        <p15:guide id="4" orient="horz" pos="607">
          <p15:clr>
            <a:srgbClr val="A4A3A4"/>
          </p15:clr>
        </p15:guide>
        <p15:guide id="5" orient="horz" pos="713">
          <p15:clr>
            <a:srgbClr val="A4A3A4"/>
          </p15:clr>
        </p15:guide>
        <p15:guide id="6" orient="horz" pos="2394">
          <p15:clr>
            <a:srgbClr val="A4A3A4"/>
          </p15:clr>
        </p15:guide>
        <p15:guide id="7" orient="horz" pos="1723">
          <p15:clr>
            <a:srgbClr val="A4A3A4"/>
          </p15:clr>
        </p15:guide>
        <p15:guide id="8" orient="horz" pos="1935">
          <p15:clr>
            <a:srgbClr val="A4A3A4"/>
          </p15:clr>
        </p15:guide>
        <p15:guide id="9" pos="5550">
          <p15:clr>
            <a:srgbClr val="A4A3A4"/>
          </p15:clr>
        </p15:guide>
        <p15:guide id="10" pos="214">
          <p15:clr>
            <a:srgbClr val="A4A3A4"/>
          </p15:clr>
        </p15:guide>
        <p15:guide id="11" pos="2775">
          <p15:clr>
            <a:srgbClr val="A4A3A4"/>
          </p15:clr>
        </p15:guide>
        <p15:guide id="12" pos="2985">
          <p15:clr>
            <a:srgbClr val="A4A3A4"/>
          </p15:clr>
        </p15:guide>
        <p15:guide id="13" pos="3888">
          <p15:clr>
            <a:srgbClr val="A4A3A4"/>
          </p15:clr>
        </p15:guide>
        <p15:guide id="14" pos="4100">
          <p15:clr>
            <a:srgbClr val="A4A3A4"/>
          </p15:clr>
        </p15:guide>
        <p15:guide id="15" pos="1882">
          <p15:clr>
            <a:srgbClr val="A4A3A4"/>
          </p15:clr>
        </p15:guide>
        <p15:guide id="16" pos="166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00"/>
    <a:srgbClr val="E7E7E7"/>
    <a:srgbClr val="CBCBCB"/>
    <a:srgbClr val="FFFFFF"/>
    <a:srgbClr val="FFD7CB"/>
    <a:srgbClr val="FFEDE8"/>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8" autoAdjust="0"/>
    <p:restoredTop sz="84409" autoAdjust="0"/>
  </p:normalViewPr>
  <p:slideViewPr>
    <p:cSldViewPr>
      <p:cViewPr varScale="1">
        <p:scale>
          <a:sx n="73" d="100"/>
          <a:sy n="73" d="100"/>
        </p:scale>
        <p:origin x="84" y="792"/>
      </p:cViewPr>
      <p:guideLst>
        <p:guide orient="horz" pos="3029"/>
        <p:guide orient="horz" pos="2618"/>
        <p:guide orient="horz" pos="2816"/>
        <p:guide orient="horz" pos="607"/>
        <p:guide orient="horz" pos="713"/>
        <p:guide orient="horz" pos="2394"/>
        <p:guide orient="horz" pos="1723"/>
        <p:guide orient="horz" pos="1935"/>
        <p:guide pos="5550"/>
        <p:guide pos="214"/>
        <p:guide pos="2775"/>
        <p:guide pos="2985"/>
        <p:guide pos="3888"/>
        <p:guide pos="4100"/>
        <p:guide pos="1882"/>
        <p:guide pos="1662"/>
      </p:guideLst>
    </p:cSldViewPr>
  </p:slideViewPr>
  <p:outlineViewPr>
    <p:cViewPr>
      <p:scale>
        <a:sx n="33" d="100"/>
        <a:sy n="33" d="100"/>
      </p:scale>
      <p:origin x="0" y="-3753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AA6C4-103C-475E-9D3D-B6F8B8B5A35D}" type="doc">
      <dgm:prSet loTypeId="urn:microsoft.com/office/officeart/2005/8/layout/venn1" loCatId="relationship" qsTypeId="urn:microsoft.com/office/officeart/2005/8/quickstyle/simple1" qsCatId="simple" csTypeId="urn:microsoft.com/office/officeart/2005/8/colors/accent1_2" csCatId="accent1" phldr="1"/>
      <dgm:spPr/>
    </dgm:pt>
    <dgm:pt modelId="{41BA5752-90C4-4631-BD74-660DC702D313}">
      <dgm:prSet phldrT="[Texte]" custT="1"/>
      <dgm:spPr/>
      <dgm:t>
        <a:bodyPr/>
        <a:lstStyle/>
        <a:p>
          <a:r>
            <a:rPr lang="fr-FR" sz="1600" b="1" cap="none" spc="50" dirty="0">
              <a:ln w="0"/>
              <a:solidFill>
                <a:schemeClr val="bg1"/>
              </a:solidFill>
              <a:effectLst>
                <a:innerShdw blurRad="63500" dist="50800" dir="13500000">
                  <a:srgbClr val="000000">
                    <a:alpha val="50000"/>
                  </a:srgbClr>
                </a:innerShdw>
              </a:effectLst>
            </a:rPr>
            <a:t>Déficience</a:t>
          </a:r>
        </a:p>
      </dgm:t>
    </dgm:pt>
    <dgm:pt modelId="{27F5A075-E3C4-4569-9B09-6A783B9E68E4}" type="parTrans" cxnId="{B95B86D1-34ED-4266-ABC5-CEF400C94744}">
      <dgm:prSet/>
      <dgm:spPr/>
      <dgm:t>
        <a:bodyPr/>
        <a:lstStyle/>
        <a:p>
          <a:endParaRPr lang="fr-FR" sz="1600" b="1" cap="none" spc="50">
            <a:ln w="0"/>
            <a:solidFill>
              <a:schemeClr val="bg1"/>
            </a:solidFill>
            <a:effectLst>
              <a:innerShdw blurRad="63500" dist="50800" dir="13500000">
                <a:srgbClr val="000000">
                  <a:alpha val="50000"/>
                </a:srgbClr>
              </a:innerShdw>
            </a:effectLst>
          </a:endParaRPr>
        </a:p>
      </dgm:t>
    </dgm:pt>
    <dgm:pt modelId="{3EDAA951-3DFE-4919-BB13-50D8FB33DAA6}" type="sibTrans" cxnId="{B95B86D1-34ED-4266-ABC5-CEF400C94744}">
      <dgm:prSet/>
      <dgm:spPr/>
      <dgm:t>
        <a:bodyPr/>
        <a:lstStyle/>
        <a:p>
          <a:endParaRPr lang="fr-FR" sz="1600" b="1" cap="none" spc="50">
            <a:ln w="0"/>
            <a:solidFill>
              <a:schemeClr val="bg1"/>
            </a:solidFill>
            <a:effectLst>
              <a:innerShdw blurRad="63500" dist="50800" dir="13500000">
                <a:srgbClr val="000000">
                  <a:alpha val="50000"/>
                </a:srgbClr>
              </a:innerShdw>
            </a:effectLst>
          </a:endParaRPr>
        </a:p>
      </dgm:t>
    </dgm:pt>
    <dgm:pt modelId="{48F7CAA4-5389-41EE-AA68-243ECAA05144}">
      <dgm:prSet phldrT="[Texte]" custT="1"/>
      <dgm:spPr/>
      <dgm:t>
        <a:bodyPr/>
        <a:lstStyle/>
        <a:p>
          <a:r>
            <a:rPr lang="fr-FR" sz="1600" b="1" cap="none" spc="50" dirty="0">
              <a:ln w="0"/>
              <a:solidFill>
                <a:schemeClr val="bg1"/>
              </a:solidFill>
              <a:effectLst>
                <a:innerShdw blurRad="63500" dist="50800" dir="13500000">
                  <a:srgbClr val="000000">
                    <a:alpha val="50000"/>
                  </a:srgbClr>
                </a:innerShdw>
              </a:effectLst>
            </a:rPr>
            <a:t>Désavantage social</a:t>
          </a:r>
        </a:p>
      </dgm:t>
    </dgm:pt>
    <dgm:pt modelId="{65A8B96F-A6DC-429E-8091-D1C89331BAFC}" type="parTrans" cxnId="{48B8F532-A89C-40E3-868D-08E76B392E89}">
      <dgm:prSet/>
      <dgm:spPr/>
      <dgm:t>
        <a:bodyPr/>
        <a:lstStyle/>
        <a:p>
          <a:endParaRPr lang="fr-FR" sz="1600" b="1" cap="none" spc="50">
            <a:ln w="0"/>
            <a:solidFill>
              <a:schemeClr val="bg1"/>
            </a:solidFill>
            <a:effectLst>
              <a:innerShdw blurRad="63500" dist="50800" dir="13500000">
                <a:srgbClr val="000000">
                  <a:alpha val="50000"/>
                </a:srgbClr>
              </a:innerShdw>
            </a:effectLst>
          </a:endParaRPr>
        </a:p>
      </dgm:t>
    </dgm:pt>
    <dgm:pt modelId="{A8BBFABE-9784-4F6D-B5CB-47C620C739C2}" type="sibTrans" cxnId="{48B8F532-A89C-40E3-868D-08E76B392E89}">
      <dgm:prSet/>
      <dgm:spPr/>
      <dgm:t>
        <a:bodyPr/>
        <a:lstStyle/>
        <a:p>
          <a:endParaRPr lang="fr-FR" sz="1600" b="1" cap="none" spc="50">
            <a:ln w="0"/>
            <a:solidFill>
              <a:schemeClr val="bg1"/>
            </a:solidFill>
            <a:effectLst>
              <a:innerShdw blurRad="63500" dist="50800" dir="13500000">
                <a:srgbClr val="000000">
                  <a:alpha val="50000"/>
                </a:srgbClr>
              </a:innerShdw>
            </a:effectLst>
          </a:endParaRPr>
        </a:p>
      </dgm:t>
    </dgm:pt>
    <dgm:pt modelId="{837B5402-BFC4-40E7-AABE-D8AD89459DC2}">
      <dgm:prSet phldrT="[Texte]" custT="1"/>
      <dgm:spPr/>
      <dgm:t>
        <a:bodyPr/>
        <a:lstStyle/>
        <a:p>
          <a:r>
            <a:rPr lang="fr-FR" sz="1600" b="1" cap="none" spc="50">
              <a:ln w="0"/>
              <a:solidFill>
                <a:schemeClr val="bg1"/>
              </a:solidFill>
              <a:effectLst>
                <a:innerShdw blurRad="63500" dist="50800" dir="13500000">
                  <a:srgbClr val="000000">
                    <a:alpha val="50000"/>
                  </a:srgbClr>
                </a:innerShdw>
              </a:effectLst>
            </a:rPr>
            <a:t>Incapacité</a:t>
          </a:r>
          <a:endParaRPr lang="fr-FR" sz="1600" b="1" cap="none" spc="50" dirty="0">
            <a:ln w="0"/>
            <a:solidFill>
              <a:schemeClr val="bg1"/>
            </a:solidFill>
            <a:effectLst>
              <a:innerShdw blurRad="63500" dist="50800" dir="13500000">
                <a:srgbClr val="000000">
                  <a:alpha val="50000"/>
                </a:srgbClr>
              </a:innerShdw>
            </a:effectLst>
          </a:endParaRPr>
        </a:p>
      </dgm:t>
    </dgm:pt>
    <dgm:pt modelId="{368DF1FB-CD64-4A75-9E70-85C8C482620C}" type="parTrans" cxnId="{78243AC1-2A8C-46E6-88A5-2B57B4397FEE}">
      <dgm:prSet/>
      <dgm:spPr/>
      <dgm:t>
        <a:bodyPr/>
        <a:lstStyle/>
        <a:p>
          <a:endParaRPr lang="fr-FR" b="1" cap="none" spc="50">
            <a:ln w="0"/>
            <a:solidFill>
              <a:schemeClr val="bg1"/>
            </a:solidFill>
            <a:effectLst>
              <a:innerShdw blurRad="63500" dist="50800" dir="13500000">
                <a:srgbClr val="000000">
                  <a:alpha val="50000"/>
                </a:srgbClr>
              </a:innerShdw>
            </a:effectLst>
          </a:endParaRPr>
        </a:p>
      </dgm:t>
    </dgm:pt>
    <dgm:pt modelId="{92FBA4B9-E364-4568-AF27-CAA0F3AD08F4}" type="sibTrans" cxnId="{78243AC1-2A8C-46E6-88A5-2B57B4397FEE}">
      <dgm:prSet/>
      <dgm:spPr/>
      <dgm:t>
        <a:bodyPr/>
        <a:lstStyle/>
        <a:p>
          <a:endParaRPr lang="fr-FR" b="1" cap="none" spc="50">
            <a:ln w="0"/>
            <a:solidFill>
              <a:schemeClr val="bg1"/>
            </a:solidFill>
            <a:effectLst>
              <a:innerShdw blurRad="63500" dist="50800" dir="13500000">
                <a:srgbClr val="000000">
                  <a:alpha val="50000"/>
                </a:srgbClr>
              </a:innerShdw>
            </a:effectLst>
          </a:endParaRPr>
        </a:p>
      </dgm:t>
    </dgm:pt>
    <dgm:pt modelId="{DE4ABEBB-9372-474F-A80A-82FEDF0665F9}" type="pres">
      <dgm:prSet presAssocID="{D79AA6C4-103C-475E-9D3D-B6F8B8B5A35D}" presName="compositeShape" presStyleCnt="0">
        <dgm:presLayoutVars>
          <dgm:chMax val="7"/>
          <dgm:dir/>
          <dgm:resizeHandles val="exact"/>
        </dgm:presLayoutVars>
      </dgm:prSet>
      <dgm:spPr/>
    </dgm:pt>
    <dgm:pt modelId="{D1882C8C-7B56-4B19-A35C-9C3FF087E2C0}" type="pres">
      <dgm:prSet presAssocID="{41BA5752-90C4-4631-BD74-660DC702D313}" presName="circ1" presStyleLbl="vennNode1" presStyleIdx="0" presStyleCnt="3"/>
      <dgm:spPr/>
    </dgm:pt>
    <dgm:pt modelId="{EAB7D2DB-F909-4E36-8573-BB5E85F502C6}" type="pres">
      <dgm:prSet presAssocID="{41BA5752-90C4-4631-BD74-660DC702D313}" presName="circ1Tx" presStyleLbl="revTx" presStyleIdx="0" presStyleCnt="0">
        <dgm:presLayoutVars>
          <dgm:chMax val="0"/>
          <dgm:chPref val="0"/>
          <dgm:bulletEnabled val="1"/>
        </dgm:presLayoutVars>
      </dgm:prSet>
      <dgm:spPr/>
    </dgm:pt>
    <dgm:pt modelId="{D17C5940-67BC-4A90-A713-9188FBF22172}" type="pres">
      <dgm:prSet presAssocID="{48F7CAA4-5389-41EE-AA68-243ECAA05144}" presName="circ2" presStyleLbl="vennNode1" presStyleIdx="1" presStyleCnt="3"/>
      <dgm:spPr/>
    </dgm:pt>
    <dgm:pt modelId="{46FD2FDD-FA8A-4C13-AD2B-27F0B5B596C1}" type="pres">
      <dgm:prSet presAssocID="{48F7CAA4-5389-41EE-AA68-243ECAA05144}" presName="circ2Tx" presStyleLbl="revTx" presStyleIdx="0" presStyleCnt="0">
        <dgm:presLayoutVars>
          <dgm:chMax val="0"/>
          <dgm:chPref val="0"/>
          <dgm:bulletEnabled val="1"/>
        </dgm:presLayoutVars>
      </dgm:prSet>
      <dgm:spPr/>
    </dgm:pt>
    <dgm:pt modelId="{F4DB0879-A433-4762-A04D-15A3D6FF9C48}" type="pres">
      <dgm:prSet presAssocID="{837B5402-BFC4-40E7-AABE-D8AD89459DC2}" presName="circ3" presStyleLbl="vennNode1" presStyleIdx="2" presStyleCnt="3"/>
      <dgm:spPr/>
    </dgm:pt>
    <dgm:pt modelId="{9DA0FDC8-1081-4E0A-A740-3F06F34E8A43}" type="pres">
      <dgm:prSet presAssocID="{837B5402-BFC4-40E7-AABE-D8AD89459DC2}" presName="circ3Tx" presStyleLbl="revTx" presStyleIdx="0" presStyleCnt="0">
        <dgm:presLayoutVars>
          <dgm:chMax val="0"/>
          <dgm:chPref val="0"/>
          <dgm:bulletEnabled val="1"/>
        </dgm:presLayoutVars>
      </dgm:prSet>
      <dgm:spPr/>
    </dgm:pt>
  </dgm:ptLst>
  <dgm:cxnLst>
    <dgm:cxn modelId="{A525F812-5A13-44F6-B040-A8D7081B1AE3}" type="presOf" srcId="{837B5402-BFC4-40E7-AABE-D8AD89459DC2}" destId="{F4DB0879-A433-4762-A04D-15A3D6FF9C48}" srcOrd="0" destOrd="0" presId="urn:microsoft.com/office/officeart/2005/8/layout/venn1"/>
    <dgm:cxn modelId="{48B8F532-A89C-40E3-868D-08E76B392E89}" srcId="{D79AA6C4-103C-475E-9D3D-B6F8B8B5A35D}" destId="{48F7CAA4-5389-41EE-AA68-243ECAA05144}" srcOrd="1" destOrd="0" parTransId="{65A8B96F-A6DC-429E-8091-D1C89331BAFC}" sibTransId="{A8BBFABE-9784-4F6D-B5CB-47C620C739C2}"/>
    <dgm:cxn modelId="{32006040-64ED-4634-AFB6-0B1A18DFEA31}" type="presOf" srcId="{D79AA6C4-103C-475E-9D3D-B6F8B8B5A35D}" destId="{DE4ABEBB-9372-474F-A80A-82FEDF0665F9}" srcOrd="0" destOrd="0" presId="urn:microsoft.com/office/officeart/2005/8/layout/venn1"/>
    <dgm:cxn modelId="{48841342-53D3-4A4E-B149-B898916A5B17}" type="presOf" srcId="{41BA5752-90C4-4631-BD74-660DC702D313}" destId="{EAB7D2DB-F909-4E36-8573-BB5E85F502C6}" srcOrd="1" destOrd="0" presId="urn:microsoft.com/office/officeart/2005/8/layout/venn1"/>
    <dgm:cxn modelId="{7EBA5968-A745-4148-A732-8FCFAA01296B}" type="presOf" srcId="{837B5402-BFC4-40E7-AABE-D8AD89459DC2}" destId="{9DA0FDC8-1081-4E0A-A740-3F06F34E8A43}" srcOrd="1" destOrd="0" presId="urn:microsoft.com/office/officeart/2005/8/layout/venn1"/>
    <dgm:cxn modelId="{9533EF48-FDF4-4220-B917-ACBE20BC0774}" type="presOf" srcId="{48F7CAA4-5389-41EE-AA68-243ECAA05144}" destId="{D17C5940-67BC-4A90-A713-9188FBF22172}" srcOrd="0" destOrd="0" presId="urn:microsoft.com/office/officeart/2005/8/layout/venn1"/>
    <dgm:cxn modelId="{CCF381BE-BCF7-4704-A8C1-06A12F7FDA37}" type="presOf" srcId="{48F7CAA4-5389-41EE-AA68-243ECAA05144}" destId="{46FD2FDD-FA8A-4C13-AD2B-27F0B5B596C1}" srcOrd="1" destOrd="0" presId="urn:microsoft.com/office/officeart/2005/8/layout/venn1"/>
    <dgm:cxn modelId="{78243AC1-2A8C-46E6-88A5-2B57B4397FEE}" srcId="{D79AA6C4-103C-475E-9D3D-B6F8B8B5A35D}" destId="{837B5402-BFC4-40E7-AABE-D8AD89459DC2}" srcOrd="2" destOrd="0" parTransId="{368DF1FB-CD64-4A75-9E70-85C8C482620C}" sibTransId="{92FBA4B9-E364-4568-AF27-CAA0F3AD08F4}"/>
    <dgm:cxn modelId="{3C30DACC-88B4-44E1-8332-7840513B84EC}" type="presOf" srcId="{41BA5752-90C4-4631-BD74-660DC702D313}" destId="{D1882C8C-7B56-4B19-A35C-9C3FF087E2C0}" srcOrd="0" destOrd="0" presId="urn:microsoft.com/office/officeart/2005/8/layout/venn1"/>
    <dgm:cxn modelId="{B95B86D1-34ED-4266-ABC5-CEF400C94744}" srcId="{D79AA6C4-103C-475E-9D3D-B6F8B8B5A35D}" destId="{41BA5752-90C4-4631-BD74-660DC702D313}" srcOrd="0" destOrd="0" parTransId="{27F5A075-E3C4-4569-9B09-6A783B9E68E4}" sibTransId="{3EDAA951-3DFE-4919-BB13-50D8FB33DAA6}"/>
    <dgm:cxn modelId="{4EC47579-9CE2-42FA-B774-DEBC0EABF621}" type="presParOf" srcId="{DE4ABEBB-9372-474F-A80A-82FEDF0665F9}" destId="{D1882C8C-7B56-4B19-A35C-9C3FF087E2C0}" srcOrd="0" destOrd="0" presId="urn:microsoft.com/office/officeart/2005/8/layout/venn1"/>
    <dgm:cxn modelId="{2A877C96-03EC-4A6D-80A3-867F663953E9}" type="presParOf" srcId="{DE4ABEBB-9372-474F-A80A-82FEDF0665F9}" destId="{EAB7D2DB-F909-4E36-8573-BB5E85F502C6}" srcOrd="1" destOrd="0" presId="urn:microsoft.com/office/officeart/2005/8/layout/venn1"/>
    <dgm:cxn modelId="{6659D0DF-4845-407E-A6FB-96CCFFB9D22C}" type="presParOf" srcId="{DE4ABEBB-9372-474F-A80A-82FEDF0665F9}" destId="{D17C5940-67BC-4A90-A713-9188FBF22172}" srcOrd="2" destOrd="0" presId="urn:microsoft.com/office/officeart/2005/8/layout/venn1"/>
    <dgm:cxn modelId="{3CA74E63-CE5E-4B93-AFC2-BB3A3C9FED2E}" type="presParOf" srcId="{DE4ABEBB-9372-474F-A80A-82FEDF0665F9}" destId="{46FD2FDD-FA8A-4C13-AD2B-27F0B5B596C1}" srcOrd="3" destOrd="0" presId="urn:microsoft.com/office/officeart/2005/8/layout/venn1"/>
    <dgm:cxn modelId="{FE8E7ED8-9CA1-447D-8C75-D76555B5F1A7}" type="presParOf" srcId="{DE4ABEBB-9372-474F-A80A-82FEDF0665F9}" destId="{F4DB0879-A433-4762-A04D-15A3D6FF9C48}" srcOrd="4" destOrd="0" presId="urn:microsoft.com/office/officeart/2005/8/layout/venn1"/>
    <dgm:cxn modelId="{56802F9F-5B64-4089-BE47-E68AC68CDBBC}" type="presParOf" srcId="{DE4ABEBB-9372-474F-A80A-82FEDF0665F9}" destId="{9DA0FDC8-1081-4E0A-A740-3F06F34E8A4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2F1E0-5551-41F5-B45B-EEF9DB97577A}"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fr-FR"/>
        </a:p>
      </dgm:t>
    </dgm:pt>
    <dgm:pt modelId="{E64BD34D-4A61-4574-BA8F-73A650EBC4A8}">
      <dgm:prSet/>
      <dgm:spPr/>
      <dgm:t>
        <a:bodyPr/>
        <a:lstStyle/>
        <a:p>
          <a:r>
            <a:rPr lang="fr-FR" dirty="0"/>
            <a:t>Visible ou invisible</a:t>
          </a:r>
        </a:p>
      </dgm:t>
    </dgm:pt>
    <dgm:pt modelId="{41F96A65-2CA3-49C6-9178-912B6A22B2DA}" type="parTrans" cxnId="{2F06E884-A0C1-4AE6-96D2-3AD5E8ABD796}">
      <dgm:prSet/>
      <dgm:spPr/>
      <dgm:t>
        <a:bodyPr/>
        <a:lstStyle/>
        <a:p>
          <a:endParaRPr lang="fr-FR"/>
        </a:p>
      </dgm:t>
    </dgm:pt>
    <dgm:pt modelId="{6214E7E9-1B26-4276-9E4F-3FF6129CCC9E}" type="sibTrans" cxnId="{2F06E884-A0C1-4AE6-96D2-3AD5E8ABD796}">
      <dgm:prSet/>
      <dgm:spPr/>
      <dgm:t>
        <a:bodyPr/>
        <a:lstStyle/>
        <a:p>
          <a:endParaRPr lang="fr-FR"/>
        </a:p>
      </dgm:t>
    </dgm:pt>
    <dgm:pt modelId="{7777360C-7459-4AA5-BFA9-FB7CA384EDCD}">
      <dgm:prSet/>
      <dgm:spPr/>
      <dgm:t>
        <a:bodyPr/>
        <a:lstStyle/>
        <a:p>
          <a:r>
            <a:rPr lang="fr-FR" dirty="0"/>
            <a:t>Compensé ou non-compensé</a:t>
          </a:r>
        </a:p>
      </dgm:t>
    </dgm:pt>
    <dgm:pt modelId="{E4FCD3BF-A371-4DB5-B4CB-1849E899BAF8}" type="parTrans" cxnId="{86EF17B3-455A-4EF7-BE81-CC04BA103BEA}">
      <dgm:prSet/>
      <dgm:spPr/>
      <dgm:t>
        <a:bodyPr/>
        <a:lstStyle/>
        <a:p>
          <a:endParaRPr lang="fr-FR"/>
        </a:p>
      </dgm:t>
    </dgm:pt>
    <dgm:pt modelId="{C3BCDEC9-FFF5-42E8-81D0-44A6FD848CB3}" type="sibTrans" cxnId="{86EF17B3-455A-4EF7-BE81-CC04BA103BEA}">
      <dgm:prSet/>
      <dgm:spPr/>
      <dgm:t>
        <a:bodyPr/>
        <a:lstStyle/>
        <a:p>
          <a:endParaRPr lang="fr-FR"/>
        </a:p>
      </dgm:t>
    </dgm:pt>
    <dgm:pt modelId="{5816F127-4642-488B-AA76-E0B6187340CF}">
      <dgm:prSet/>
      <dgm:spPr/>
      <dgm:t>
        <a:bodyPr/>
        <a:lstStyle/>
        <a:p>
          <a:r>
            <a:rPr lang="fr-FR"/>
            <a:t>Reconnu ou non reconnu</a:t>
          </a:r>
          <a:endParaRPr lang="fr-FR" dirty="0"/>
        </a:p>
      </dgm:t>
    </dgm:pt>
    <dgm:pt modelId="{84A92D0C-E52C-46ED-8BB7-4F7B93447EAC}" type="parTrans" cxnId="{F7E8CA25-AA62-4FA3-AA10-8624DE59B625}">
      <dgm:prSet/>
      <dgm:spPr/>
      <dgm:t>
        <a:bodyPr/>
        <a:lstStyle/>
        <a:p>
          <a:endParaRPr lang="fr-FR"/>
        </a:p>
      </dgm:t>
    </dgm:pt>
    <dgm:pt modelId="{A747864A-BEB2-4AB6-9231-ABE7F0BD43D7}" type="sibTrans" cxnId="{F7E8CA25-AA62-4FA3-AA10-8624DE59B625}">
      <dgm:prSet/>
      <dgm:spPr/>
      <dgm:t>
        <a:bodyPr/>
        <a:lstStyle/>
        <a:p>
          <a:endParaRPr lang="fr-FR"/>
        </a:p>
      </dgm:t>
    </dgm:pt>
    <dgm:pt modelId="{14680F24-601A-43A8-AB0F-A293240F2F3F}" type="pres">
      <dgm:prSet presAssocID="{8C12F1E0-5551-41F5-B45B-EEF9DB97577A}" presName="composite" presStyleCnt="0">
        <dgm:presLayoutVars>
          <dgm:chMax val="3"/>
          <dgm:animLvl val="lvl"/>
          <dgm:resizeHandles val="exact"/>
        </dgm:presLayoutVars>
      </dgm:prSet>
      <dgm:spPr/>
    </dgm:pt>
    <dgm:pt modelId="{17643216-FBAA-486B-8E58-96CFB36B39C9}" type="pres">
      <dgm:prSet presAssocID="{E64BD34D-4A61-4574-BA8F-73A650EBC4A8}" presName="gear1" presStyleLbl="node1" presStyleIdx="0" presStyleCnt="3" custScaleX="68243" custScaleY="70470">
        <dgm:presLayoutVars>
          <dgm:chMax val="1"/>
          <dgm:bulletEnabled val="1"/>
        </dgm:presLayoutVars>
      </dgm:prSet>
      <dgm:spPr/>
    </dgm:pt>
    <dgm:pt modelId="{0205148F-3D29-4F09-B43D-5F839417107A}" type="pres">
      <dgm:prSet presAssocID="{E64BD34D-4A61-4574-BA8F-73A650EBC4A8}" presName="gear1srcNode" presStyleLbl="node1" presStyleIdx="0" presStyleCnt="3"/>
      <dgm:spPr/>
    </dgm:pt>
    <dgm:pt modelId="{1FB05D50-C3FA-4272-8CE0-4DE1B97CB172}" type="pres">
      <dgm:prSet presAssocID="{E64BD34D-4A61-4574-BA8F-73A650EBC4A8}" presName="gear1dstNode" presStyleLbl="node1" presStyleIdx="0" presStyleCnt="3"/>
      <dgm:spPr/>
    </dgm:pt>
    <dgm:pt modelId="{7D0BD36A-846E-49B1-8934-0C6795DAFDDD}" type="pres">
      <dgm:prSet presAssocID="{5816F127-4642-488B-AA76-E0B6187340CF}" presName="gear2" presStyleLbl="node1" presStyleIdx="1" presStyleCnt="3">
        <dgm:presLayoutVars>
          <dgm:chMax val="1"/>
          <dgm:bulletEnabled val="1"/>
        </dgm:presLayoutVars>
      </dgm:prSet>
      <dgm:spPr/>
    </dgm:pt>
    <dgm:pt modelId="{C2D98C49-CA1D-4A6C-A229-7CAEB0E5D789}" type="pres">
      <dgm:prSet presAssocID="{5816F127-4642-488B-AA76-E0B6187340CF}" presName="gear2srcNode" presStyleLbl="node1" presStyleIdx="1" presStyleCnt="3"/>
      <dgm:spPr/>
    </dgm:pt>
    <dgm:pt modelId="{F5C63F2B-F7B8-41FE-86C6-C4E274CFCD16}" type="pres">
      <dgm:prSet presAssocID="{5816F127-4642-488B-AA76-E0B6187340CF}" presName="gear2dstNode" presStyleLbl="node1" presStyleIdx="1" presStyleCnt="3"/>
      <dgm:spPr/>
    </dgm:pt>
    <dgm:pt modelId="{6D5D45CF-7FA5-48C3-B9E1-E159D3C36AD0}" type="pres">
      <dgm:prSet presAssocID="{7777360C-7459-4AA5-BFA9-FB7CA384EDCD}" presName="gear3" presStyleLbl="node1" presStyleIdx="2" presStyleCnt="3"/>
      <dgm:spPr/>
    </dgm:pt>
    <dgm:pt modelId="{2C47EF41-7D77-4560-9196-A9925E181CF3}" type="pres">
      <dgm:prSet presAssocID="{7777360C-7459-4AA5-BFA9-FB7CA384EDCD}" presName="gear3tx" presStyleLbl="node1" presStyleIdx="2" presStyleCnt="3">
        <dgm:presLayoutVars>
          <dgm:chMax val="1"/>
          <dgm:bulletEnabled val="1"/>
        </dgm:presLayoutVars>
      </dgm:prSet>
      <dgm:spPr/>
    </dgm:pt>
    <dgm:pt modelId="{279DEBEB-760B-4CC9-849D-96EA2A108531}" type="pres">
      <dgm:prSet presAssocID="{7777360C-7459-4AA5-BFA9-FB7CA384EDCD}" presName="gear3srcNode" presStyleLbl="node1" presStyleIdx="2" presStyleCnt="3"/>
      <dgm:spPr/>
    </dgm:pt>
    <dgm:pt modelId="{979C3286-4F32-4BA2-970C-D6389C560E18}" type="pres">
      <dgm:prSet presAssocID="{7777360C-7459-4AA5-BFA9-FB7CA384EDCD}" presName="gear3dstNode" presStyleLbl="node1" presStyleIdx="2" presStyleCnt="3"/>
      <dgm:spPr/>
    </dgm:pt>
    <dgm:pt modelId="{7B81AE77-E8A4-41E9-9307-6D91836D056C}" type="pres">
      <dgm:prSet presAssocID="{6214E7E9-1B26-4276-9E4F-3FF6129CCC9E}" presName="connector1" presStyleLbl="sibTrans2D1" presStyleIdx="0" presStyleCnt="3"/>
      <dgm:spPr/>
    </dgm:pt>
    <dgm:pt modelId="{CE9C9755-FF51-4EFE-9479-4466819CD4B1}" type="pres">
      <dgm:prSet presAssocID="{A747864A-BEB2-4AB6-9231-ABE7F0BD43D7}" presName="connector2" presStyleLbl="sibTrans2D1" presStyleIdx="1" presStyleCnt="3"/>
      <dgm:spPr/>
    </dgm:pt>
    <dgm:pt modelId="{FF44C092-D821-43A4-AFBD-F667C051AB03}" type="pres">
      <dgm:prSet presAssocID="{C3BCDEC9-FFF5-42E8-81D0-44A6FD848CB3}" presName="connector3" presStyleLbl="sibTrans2D1" presStyleIdx="2" presStyleCnt="3"/>
      <dgm:spPr/>
    </dgm:pt>
  </dgm:ptLst>
  <dgm:cxnLst>
    <dgm:cxn modelId="{E2399016-9C70-44B0-AF06-DCACE08B1A62}" type="presOf" srcId="{A747864A-BEB2-4AB6-9231-ABE7F0BD43D7}" destId="{CE9C9755-FF51-4EFE-9479-4466819CD4B1}" srcOrd="0" destOrd="0" presId="urn:microsoft.com/office/officeart/2005/8/layout/gear1"/>
    <dgm:cxn modelId="{4EAD0C19-B564-4C2B-855D-2FE4944B2C18}" type="presOf" srcId="{E64BD34D-4A61-4574-BA8F-73A650EBC4A8}" destId="{1FB05D50-C3FA-4272-8CE0-4DE1B97CB172}" srcOrd="2" destOrd="0" presId="urn:microsoft.com/office/officeart/2005/8/layout/gear1"/>
    <dgm:cxn modelId="{28926B1E-4D88-4949-8390-558FE0527213}" type="presOf" srcId="{7777360C-7459-4AA5-BFA9-FB7CA384EDCD}" destId="{6D5D45CF-7FA5-48C3-B9E1-E159D3C36AD0}" srcOrd="0" destOrd="0" presId="urn:microsoft.com/office/officeart/2005/8/layout/gear1"/>
    <dgm:cxn modelId="{F7E8CA25-AA62-4FA3-AA10-8624DE59B625}" srcId="{8C12F1E0-5551-41F5-B45B-EEF9DB97577A}" destId="{5816F127-4642-488B-AA76-E0B6187340CF}" srcOrd="1" destOrd="0" parTransId="{84A92D0C-E52C-46ED-8BB7-4F7B93447EAC}" sibTransId="{A747864A-BEB2-4AB6-9231-ABE7F0BD43D7}"/>
    <dgm:cxn modelId="{1F18272A-D18D-43B3-84A2-8537E56A8970}" type="presOf" srcId="{7777360C-7459-4AA5-BFA9-FB7CA384EDCD}" destId="{2C47EF41-7D77-4560-9196-A9925E181CF3}" srcOrd="1" destOrd="0" presId="urn:microsoft.com/office/officeart/2005/8/layout/gear1"/>
    <dgm:cxn modelId="{FC8B8862-8892-46B5-A7B7-6F9F8EA94456}" type="presOf" srcId="{5816F127-4642-488B-AA76-E0B6187340CF}" destId="{7D0BD36A-846E-49B1-8934-0C6795DAFDDD}" srcOrd="0" destOrd="0" presId="urn:microsoft.com/office/officeart/2005/8/layout/gear1"/>
    <dgm:cxn modelId="{3E635471-6F5C-4F9D-B535-93A21807D250}" type="presOf" srcId="{C3BCDEC9-FFF5-42E8-81D0-44A6FD848CB3}" destId="{FF44C092-D821-43A4-AFBD-F667C051AB03}" srcOrd="0" destOrd="0" presId="urn:microsoft.com/office/officeart/2005/8/layout/gear1"/>
    <dgm:cxn modelId="{2F06E884-A0C1-4AE6-96D2-3AD5E8ABD796}" srcId="{8C12F1E0-5551-41F5-B45B-EEF9DB97577A}" destId="{E64BD34D-4A61-4574-BA8F-73A650EBC4A8}" srcOrd="0" destOrd="0" parTransId="{41F96A65-2CA3-49C6-9178-912B6A22B2DA}" sibTransId="{6214E7E9-1B26-4276-9E4F-3FF6129CCC9E}"/>
    <dgm:cxn modelId="{FBF35088-F159-4058-A7B3-E47811DDEBA0}" type="presOf" srcId="{7777360C-7459-4AA5-BFA9-FB7CA384EDCD}" destId="{979C3286-4F32-4BA2-970C-D6389C560E18}" srcOrd="3" destOrd="0" presId="urn:microsoft.com/office/officeart/2005/8/layout/gear1"/>
    <dgm:cxn modelId="{60ADB0AE-5FD1-4CF0-AFE3-1D8829A8D28F}" type="presOf" srcId="{5816F127-4642-488B-AA76-E0B6187340CF}" destId="{C2D98C49-CA1D-4A6C-A229-7CAEB0E5D789}" srcOrd="1" destOrd="0" presId="urn:microsoft.com/office/officeart/2005/8/layout/gear1"/>
    <dgm:cxn modelId="{86EF17B3-455A-4EF7-BE81-CC04BA103BEA}" srcId="{8C12F1E0-5551-41F5-B45B-EEF9DB97577A}" destId="{7777360C-7459-4AA5-BFA9-FB7CA384EDCD}" srcOrd="2" destOrd="0" parTransId="{E4FCD3BF-A371-4DB5-B4CB-1849E899BAF8}" sibTransId="{C3BCDEC9-FFF5-42E8-81D0-44A6FD848CB3}"/>
    <dgm:cxn modelId="{C7F6C7BC-2105-46A9-966E-7A9EEDE6C5D2}" type="presOf" srcId="{5816F127-4642-488B-AA76-E0B6187340CF}" destId="{F5C63F2B-F7B8-41FE-86C6-C4E274CFCD16}" srcOrd="2" destOrd="0" presId="urn:microsoft.com/office/officeart/2005/8/layout/gear1"/>
    <dgm:cxn modelId="{B21315C8-6BCD-484E-B390-CE97171D1DF2}" type="presOf" srcId="{7777360C-7459-4AA5-BFA9-FB7CA384EDCD}" destId="{279DEBEB-760B-4CC9-849D-96EA2A108531}" srcOrd="2" destOrd="0" presId="urn:microsoft.com/office/officeart/2005/8/layout/gear1"/>
    <dgm:cxn modelId="{CC1AB9E0-F7EC-456F-9E5D-74E6338BF674}" type="presOf" srcId="{8C12F1E0-5551-41F5-B45B-EEF9DB97577A}" destId="{14680F24-601A-43A8-AB0F-A293240F2F3F}" srcOrd="0" destOrd="0" presId="urn:microsoft.com/office/officeart/2005/8/layout/gear1"/>
    <dgm:cxn modelId="{C864C4E2-7A28-49F3-A44A-8946E97F304A}" type="presOf" srcId="{E64BD34D-4A61-4574-BA8F-73A650EBC4A8}" destId="{0205148F-3D29-4F09-B43D-5F839417107A}" srcOrd="1" destOrd="0" presId="urn:microsoft.com/office/officeart/2005/8/layout/gear1"/>
    <dgm:cxn modelId="{2A5A4FF2-B9C7-4712-A3C7-3A6639D561E9}" type="presOf" srcId="{6214E7E9-1B26-4276-9E4F-3FF6129CCC9E}" destId="{7B81AE77-E8A4-41E9-9307-6D91836D056C}" srcOrd="0" destOrd="0" presId="urn:microsoft.com/office/officeart/2005/8/layout/gear1"/>
    <dgm:cxn modelId="{1BA37EF7-6FB0-42F1-B3BE-110E26B9BFDD}" type="presOf" srcId="{E64BD34D-4A61-4574-BA8F-73A650EBC4A8}" destId="{17643216-FBAA-486B-8E58-96CFB36B39C9}" srcOrd="0" destOrd="0" presId="urn:microsoft.com/office/officeart/2005/8/layout/gear1"/>
    <dgm:cxn modelId="{6A89AFC5-F4E6-414A-BE27-68EB0E61CE7C}" type="presParOf" srcId="{14680F24-601A-43A8-AB0F-A293240F2F3F}" destId="{17643216-FBAA-486B-8E58-96CFB36B39C9}" srcOrd="0" destOrd="0" presId="urn:microsoft.com/office/officeart/2005/8/layout/gear1"/>
    <dgm:cxn modelId="{7BB81F87-0D91-4627-B861-7281C9289251}" type="presParOf" srcId="{14680F24-601A-43A8-AB0F-A293240F2F3F}" destId="{0205148F-3D29-4F09-B43D-5F839417107A}" srcOrd="1" destOrd="0" presId="urn:microsoft.com/office/officeart/2005/8/layout/gear1"/>
    <dgm:cxn modelId="{508DDE57-F44F-4CA1-8680-D4292D96F192}" type="presParOf" srcId="{14680F24-601A-43A8-AB0F-A293240F2F3F}" destId="{1FB05D50-C3FA-4272-8CE0-4DE1B97CB172}" srcOrd="2" destOrd="0" presId="urn:microsoft.com/office/officeart/2005/8/layout/gear1"/>
    <dgm:cxn modelId="{4038A02F-041C-4461-880B-182C3429F5FC}" type="presParOf" srcId="{14680F24-601A-43A8-AB0F-A293240F2F3F}" destId="{7D0BD36A-846E-49B1-8934-0C6795DAFDDD}" srcOrd="3" destOrd="0" presId="urn:microsoft.com/office/officeart/2005/8/layout/gear1"/>
    <dgm:cxn modelId="{993E029C-93CD-424F-A403-10E2DAA4CFAE}" type="presParOf" srcId="{14680F24-601A-43A8-AB0F-A293240F2F3F}" destId="{C2D98C49-CA1D-4A6C-A229-7CAEB0E5D789}" srcOrd="4" destOrd="0" presId="urn:microsoft.com/office/officeart/2005/8/layout/gear1"/>
    <dgm:cxn modelId="{07532CF6-C4D3-44AE-BB43-9A933028072A}" type="presParOf" srcId="{14680F24-601A-43A8-AB0F-A293240F2F3F}" destId="{F5C63F2B-F7B8-41FE-86C6-C4E274CFCD16}" srcOrd="5" destOrd="0" presId="urn:microsoft.com/office/officeart/2005/8/layout/gear1"/>
    <dgm:cxn modelId="{A5EAA88C-D17B-4F01-AFFF-968F41DFE582}" type="presParOf" srcId="{14680F24-601A-43A8-AB0F-A293240F2F3F}" destId="{6D5D45CF-7FA5-48C3-B9E1-E159D3C36AD0}" srcOrd="6" destOrd="0" presId="urn:microsoft.com/office/officeart/2005/8/layout/gear1"/>
    <dgm:cxn modelId="{E5B0DEF4-176D-4776-A822-0F281E8C223E}" type="presParOf" srcId="{14680F24-601A-43A8-AB0F-A293240F2F3F}" destId="{2C47EF41-7D77-4560-9196-A9925E181CF3}" srcOrd="7" destOrd="0" presId="urn:microsoft.com/office/officeart/2005/8/layout/gear1"/>
    <dgm:cxn modelId="{F1BC5BD3-357E-43E3-B73F-73BC0299B149}" type="presParOf" srcId="{14680F24-601A-43A8-AB0F-A293240F2F3F}" destId="{279DEBEB-760B-4CC9-849D-96EA2A108531}" srcOrd="8" destOrd="0" presId="urn:microsoft.com/office/officeart/2005/8/layout/gear1"/>
    <dgm:cxn modelId="{A3E9708D-285B-4568-934F-B580C4843C7B}" type="presParOf" srcId="{14680F24-601A-43A8-AB0F-A293240F2F3F}" destId="{979C3286-4F32-4BA2-970C-D6389C560E18}" srcOrd="9" destOrd="0" presId="urn:microsoft.com/office/officeart/2005/8/layout/gear1"/>
    <dgm:cxn modelId="{62B8E147-00F3-49CF-BC7B-1936DB5C3070}" type="presParOf" srcId="{14680F24-601A-43A8-AB0F-A293240F2F3F}" destId="{7B81AE77-E8A4-41E9-9307-6D91836D056C}" srcOrd="10" destOrd="0" presId="urn:microsoft.com/office/officeart/2005/8/layout/gear1"/>
    <dgm:cxn modelId="{7E5B0D5C-D27B-4062-9AB3-30D8344A9126}" type="presParOf" srcId="{14680F24-601A-43A8-AB0F-A293240F2F3F}" destId="{CE9C9755-FF51-4EFE-9479-4466819CD4B1}" srcOrd="11" destOrd="0" presId="urn:microsoft.com/office/officeart/2005/8/layout/gear1"/>
    <dgm:cxn modelId="{8C68487B-32CF-4960-B53A-D5B7C9AF7DCB}" type="presParOf" srcId="{14680F24-601A-43A8-AB0F-A293240F2F3F}" destId="{FF44C092-D821-43A4-AFBD-F667C051AB03}"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79119C-D9BA-40FE-A978-F5CC2EB32F72}" type="doc">
      <dgm:prSet loTypeId="urn:microsoft.com/office/officeart/2005/8/layout/default" loCatId="list" qsTypeId="urn:microsoft.com/office/officeart/2005/8/quickstyle/simple2" qsCatId="simple" csTypeId="urn:microsoft.com/office/officeart/2005/8/colors/accent1_4" csCatId="accent1" phldr="1"/>
      <dgm:spPr/>
      <dgm:t>
        <a:bodyPr/>
        <a:lstStyle/>
        <a:p>
          <a:endParaRPr lang="fr-FR"/>
        </a:p>
      </dgm:t>
    </dgm:pt>
    <dgm:pt modelId="{040DF9B8-D997-4E00-8346-8B4395C532DA}">
      <dgm:prSet phldrT="[Texte]"/>
      <dgm:spPr>
        <a:solidFill>
          <a:srgbClr val="00B0F0"/>
        </a:solidFill>
      </dgm:spPr>
      <dgm:t>
        <a:bodyPr/>
        <a:lstStyle/>
        <a:p>
          <a:r>
            <a:rPr lang="fr-FR">
              <a:solidFill>
                <a:schemeClr val="tx1"/>
              </a:solidFill>
            </a:rPr>
            <a:t>Auditif et du Langage</a:t>
          </a:r>
          <a:endParaRPr lang="fr-FR" dirty="0">
            <a:solidFill>
              <a:schemeClr val="tx1"/>
            </a:solidFill>
          </a:endParaRPr>
        </a:p>
      </dgm:t>
    </dgm:pt>
    <dgm:pt modelId="{D402E08D-C61E-4073-8129-547C990F2DD3}" type="parTrans" cxnId="{27120BA5-CFA6-43C0-9B93-A91D5A962867}">
      <dgm:prSet/>
      <dgm:spPr/>
      <dgm:t>
        <a:bodyPr/>
        <a:lstStyle/>
        <a:p>
          <a:endParaRPr lang="fr-FR">
            <a:solidFill>
              <a:schemeClr val="tx1"/>
            </a:solidFill>
          </a:endParaRPr>
        </a:p>
      </dgm:t>
    </dgm:pt>
    <dgm:pt modelId="{F7BE835B-F0D5-4B86-902C-9E66C13A3BB9}" type="sibTrans" cxnId="{27120BA5-CFA6-43C0-9B93-A91D5A962867}">
      <dgm:prSet/>
      <dgm:spPr/>
      <dgm:t>
        <a:bodyPr/>
        <a:lstStyle/>
        <a:p>
          <a:endParaRPr lang="fr-FR">
            <a:solidFill>
              <a:schemeClr val="tx1"/>
            </a:solidFill>
          </a:endParaRPr>
        </a:p>
      </dgm:t>
    </dgm:pt>
    <dgm:pt modelId="{E566666A-0730-442E-8555-5434159CF796}">
      <dgm:prSet/>
      <dgm:spPr>
        <a:solidFill>
          <a:srgbClr val="92D050"/>
        </a:solidFill>
      </dgm:spPr>
      <dgm:t>
        <a:bodyPr/>
        <a:lstStyle/>
        <a:p>
          <a:r>
            <a:rPr lang="fr-FR">
              <a:solidFill>
                <a:schemeClr val="tx1"/>
              </a:solidFill>
            </a:rPr>
            <a:t>Visuel</a:t>
          </a:r>
          <a:endParaRPr lang="fr-FR" dirty="0">
            <a:solidFill>
              <a:schemeClr val="tx1"/>
            </a:solidFill>
          </a:endParaRPr>
        </a:p>
      </dgm:t>
    </dgm:pt>
    <dgm:pt modelId="{2E768368-A2F8-4628-85BF-ECBB736175E9}" type="parTrans" cxnId="{5E26A7E2-69DD-40D4-A65A-2F692C549C47}">
      <dgm:prSet/>
      <dgm:spPr/>
      <dgm:t>
        <a:bodyPr/>
        <a:lstStyle/>
        <a:p>
          <a:endParaRPr lang="fr-FR">
            <a:solidFill>
              <a:schemeClr val="tx1"/>
            </a:solidFill>
          </a:endParaRPr>
        </a:p>
      </dgm:t>
    </dgm:pt>
    <dgm:pt modelId="{D076DEC8-8797-4046-8399-D7B3D97F0DBE}" type="sibTrans" cxnId="{5E26A7E2-69DD-40D4-A65A-2F692C549C47}">
      <dgm:prSet/>
      <dgm:spPr/>
      <dgm:t>
        <a:bodyPr/>
        <a:lstStyle/>
        <a:p>
          <a:endParaRPr lang="fr-FR">
            <a:solidFill>
              <a:schemeClr val="tx1"/>
            </a:solidFill>
          </a:endParaRPr>
        </a:p>
      </dgm:t>
    </dgm:pt>
    <dgm:pt modelId="{FBA583D8-CAC2-4EB6-AB27-5AE933545EE1}">
      <dgm:prSet/>
      <dgm:spPr>
        <a:solidFill>
          <a:srgbClr val="B871FF"/>
        </a:solidFill>
      </dgm:spPr>
      <dgm:t>
        <a:bodyPr/>
        <a:lstStyle/>
        <a:p>
          <a:r>
            <a:rPr lang="fr-FR">
              <a:solidFill>
                <a:schemeClr val="tx1"/>
              </a:solidFill>
            </a:rPr>
            <a:t>Moteur</a:t>
          </a:r>
          <a:endParaRPr lang="fr-FR" dirty="0">
            <a:solidFill>
              <a:schemeClr val="tx1"/>
            </a:solidFill>
          </a:endParaRPr>
        </a:p>
      </dgm:t>
    </dgm:pt>
    <dgm:pt modelId="{E362A832-3663-44C9-B8B0-B0112EBF6F5D}" type="parTrans" cxnId="{71614A91-18A3-4BD5-9BE2-D1FD30EFD634}">
      <dgm:prSet/>
      <dgm:spPr/>
      <dgm:t>
        <a:bodyPr/>
        <a:lstStyle/>
        <a:p>
          <a:endParaRPr lang="fr-FR">
            <a:solidFill>
              <a:schemeClr val="tx1"/>
            </a:solidFill>
          </a:endParaRPr>
        </a:p>
      </dgm:t>
    </dgm:pt>
    <dgm:pt modelId="{771C0D84-E011-4B24-8E00-34F03758CBCF}" type="sibTrans" cxnId="{71614A91-18A3-4BD5-9BE2-D1FD30EFD634}">
      <dgm:prSet/>
      <dgm:spPr/>
      <dgm:t>
        <a:bodyPr/>
        <a:lstStyle/>
        <a:p>
          <a:endParaRPr lang="fr-FR">
            <a:solidFill>
              <a:schemeClr val="tx1"/>
            </a:solidFill>
          </a:endParaRPr>
        </a:p>
      </dgm:t>
    </dgm:pt>
    <dgm:pt modelId="{C64F876B-F815-4589-AE7F-85D94C823212}">
      <dgm:prSet/>
      <dgm:spPr>
        <a:solidFill>
          <a:srgbClr val="FF00FF"/>
        </a:solidFill>
      </dgm:spPr>
      <dgm:t>
        <a:bodyPr/>
        <a:lstStyle/>
        <a:p>
          <a:r>
            <a:rPr lang="fr-FR">
              <a:solidFill>
                <a:schemeClr val="tx1"/>
              </a:solidFill>
            </a:rPr>
            <a:t>Intellectuel ou mental</a:t>
          </a:r>
          <a:endParaRPr lang="fr-FR" dirty="0">
            <a:solidFill>
              <a:schemeClr val="tx1"/>
            </a:solidFill>
          </a:endParaRPr>
        </a:p>
      </dgm:t>
    </dgm:pt>
    <dgm:pt modelId="{4F657C39-0258-4585-A081-B33A4C61A907}" type="parTrans" cxnId="{A13FED3B-30F6-414E-BFF6-BBB254D29E3F}">
      <dgm:prSet/>
      <dgm:spPr/>
      <dgm:t>
        <a:bodyPr/>
        <a:lstStyle/>
        <a:p>
          <a:endParaRPr lang="fr-FR">
            <a:solidFill>
              <a:schemeClr val="tx1"/>
            </a:solidFill>
          </a:endParaRPr>
        </a:p>
      </dgm:t>
    </dgm:pt>
    <dgm:pt modelId="{2763C355-C27C-494A-8E84-1CC5756C834F}" type="sibTrans" cxnId="{A13FED3B-30F6-414E-BFF6-BBB254D29E3F}">
      <dgm:prSet/>
      <dgm:spPr/>
      <dgm:t>
        <a:bodyPr/>
        <a:lstStyle/>
        <a:p>
          <a:endParaRPr lang="fr-FR">
            <a:solidFill>
              <a:schemeClr val="tx1"/>
            </a:solidFill>
          </a:endParaRPr>
        </a:p>
      </dgm:t>
    </dgm:pt>
    <dgm:pt modelId="{2B288A98-9C33-4A9D-8557-B7CB86452617}">
      <dgm:prSet/>
      <dgm:spPr>
        <a:solidFill>
          <a:srgbClr val="2FD5D9"/>
        </a:solidFill>
      </dgm:spPr>
      <dgm:t>
        <a:bodyPr/>
        <a:lstStyle/>
        <a:p>
          <a:r>
            <a:rPr lang="fr-FR">
              <a:solidFill>
                <a:schemeClr val="tx1"/>
              </a:solidFill>
            </a:rPr>
            <a:t>Psychique</a:t>
          </a:r>
          <a:endParaRPr lang="fr-FR" dirty="0">
            <a:solidFill>
              <a:schemeClr val="tx1"/>
            </a:solidFill>
          </a:endParaRPr>
        </a:p>
      </dgm:t>
    </dgm:pt>
    <dgm:pt modelId="{6DF484D1-F32A-4617-90CD-02BDDD330623}" type="parTrans" cxnId="{A8794D9D-BF93-4540-A56D-63B2BD82F0B7}">
      <dgm:prSet/>
      <dgm:spPr/>
      <dgm:t>
        <a:bodyPr/>
        <a:lstStyle/>
        <a:p>
          <a:endParaRPr lang="fr-FR">
            <a:solidFill>
              <a:schemeClr val="tx1"/>
            </a:solidFill>
          </a:endParaRPr>
        </a:p>
      </dgm:t>
    </dgm:pt>
    <dgm:pt modelId="{08EA6211-E8E6-477F-B9F2-694EB2B2274F}" type="sibTrans" cxnId="{A8794D9D-BF93-4540-A56D-63B2BD82F0B7}">
      <dgm:prSet/>
      <dgm:spPr/>
      <dgm:t>
        <a:bodyPr/>
        <a:lstStyle/>
        <a:p>
          <a:endParaRPr lang="fr-FR">
            <a:solidFill>
              <a:schemeClr val="tx1"/>
            </a:solidFill>
          </a:endParaRPr>
        </a:p>
      </dgm:t>
    </dgm:pt>
    <dgm:pt modelId="{AAC4F9E2-872A-4C16-A871-2052DEF0317D}">
      <dgm:prSet/>
      <dgm:spPr>
        <a:solidFill>
          <a:srgbClr val="FF3333"/>
        </a:solidFill>
      </dgm:spPr>
      <dgm:t>
        <a:bodyPr/>
        <a:lstStyle/>
        <a:p>
          <a:r>
            <a:rPr lang="fr-FR">
              <a:solidFill>
                <a:schemeClr val="tx1"/>
              </a:solidFill>
            </a:rPr>
            <a:t>Cognitif</a:t>
          </a:r>
          <a:endParaRPr lang="fr-FR" dirty="0">
            <a:solidFill>
              <a:schemeClr val="tx1"/>
            </a:solidFill>
          </a:endParaRPr>
        </a:p>
      </dgm:t>
    </dgm:pt>
    <dgm:pt modelId="{20D3DC50-5B14-4E46-9F0A-6208F60A94CD}" type="parTrans" cxnId="{3FB51DCF-E195-4B10-BDAD-94047940B371}">
      <dgm:prSet/>
      <dgm:spPr/>
      <dgm:t>
        <a:bodyPr/>
        <a:lstStyle/>
        <a:p>
          <a:endParaRPr lang="fr-FR">
            <a:solidFill>
              <a:schemeClr val="tx1"/>
            </a:solidFill>
          </a:endParaRPr>
        </a:p>
      </dgm:t>
    </dgm:pt>
    <dgm:pt modelId="{2CB24FAF-8E61-4E46-A28D-6FF7C37ED578}" type="sibTrans" cxnId="{3FB51DCF-E195-4B10-BDAD-94047940B371}">
      <dgm:prSet/>
      <dgm:spPr/>
      <dgm:t>
        <a:bodyPr/>
        <a:lstStyle/>
        <a:p>
          <a:endParaRPr lang="fr-FR">
            <a:solidFill>
              <a:schemeClr val="tx1"/>
            </a:solidFill>
          </a:endParaRPr>
        </a:p>
      </dgm:t>
    </dgm:pt>
    <dgm:pt modelId="{D0D9FCAC-4F21-45B6-8B0F-3706FCFDC3A8}">
      <dgm:prSet/>
      <dgm:spPr>
        <a:solidFill>
          <a:schemeClr val="tx1"/>
        </a:solidFill>
        <a:ln>
          <a:solidFill>
            <a:schemeClr val="bg1"/>
          </a:solidFill>
        </a:ln>
      </dgm:spPr>
      <dgm:t>
        <a:bodyPr/>
        <a:lstStyle/>
        <a:p>
          <a:r>
            <a:rPr lang="fr-FR" dirty="0">
              <a:solidFill>
                <a:schemeClr val="bg1"/>
              </a:solidFill>
            </a:rPr>
            <a:t>consécutif à une maladie invalidante</a:t>
          </a:r>
        </a:p>
      </dgm:t>
    </dgm:pt>
    <dgm:pt modelId="{953A4B87-BA3B-4486-9FF8-4649DEFBFFEB}" type="parTrans" cxnId="{FC60F297-B846-4166-9CFF-CB83FC0781A4}">
      <dgm:prSet/>
      <dgm:spPr/>
      <dgm:t>
        <a:bodyPr/>
        <a:lstStyle/>
        <a:p>
          <a:endParaRPr lang="fr-FR">
            <a:solidFill>
              <a:schemeClr val="tx1"/>
            </a:solidFill>
          </a:endParaRPr>
        </a:p>
      </dgm:t>
    </dgm:pt>
    <dgm:pt modelId="{FE8359EA-9502-4FF5-B0B7-2F5A2F452590}" type="sibTrans" cxnId="{FC60F297-B846-4166-9CFF-CB83FC0781A4}">
      <dgm:prSet/>
      <dgm:spPr/>
      <dgm:t>
        <a:bodyPr/>
        <a:lstStyle/>
        <a:p>
          <a:endParaRPr lang="fr-FR">
            <a:solidFill>
              <a:schemeClr val="tx1"/>
            </a:solidFill>
          </a:endParaRPr>
        </a:p>
      </dgm:t>
    </dgm:pt>
    <dgm:pt modelId="{DF383A7E-8D79-47F9-8D4D-648FCA2A2690}" type="pres">
      <dgm:prSet presAssocID="{8F79119C-D9BA-40FE-A978-F5CC2EB32F72}" presName="diagram" presStyleCnt="0">
        <dgm:presLayoutVars>
          <dgm:dir/>
          <dgm:resizeHandles val="exact"/>
        </dgm:presLayoutVars>
      </dgm:prSet>
      <dgm:spPr/>
    </dgm:pt>
    <dgm:pt modelId="{11EFA7E6-AB53-45A8-BA21-DF884B6E4044}" type="pres">
      <dgm:prSet presAssocID="{040DF9B8-D997-4E00-8346-8B4395C532DA}" presName="node" presStyleLbl="node1" presStyleIdx="0" presStyleCnt="7">
        <dgm:presLayoutVars>
          <dgm:bulletEnabled val="1"/>
        </dgm:presLayoutVars>
      </dgm:prSet>
      <dgm:spPr/>
    </dgm:pt>
    <dgm:pt modelId="{60591282-0174-42A9-9A28-7CCD51D55247}" type="pres">
      <dgm:prSet presAssocID="{F7BE835B-F0D5-4B86-902C-9E66C13A3BB9}" presName="sibTrans" presStyleCnt="0"/>
      <dgm:spPr/>
    </dgm:pt>
    <dgm:pt modelId="{843C3781-8AAD-4E07-B4F7-93FEAB4A5132}" type="pres">
      <dgm:prSet presAssocID="{E566666A-0730-442E-8555-5434159CF796}" presName="node" presStyleLbl="node1" presStyleIdx="1" presStyleCnt="7">
        <dgm:presLayoutVars>
          <dgm:bulletEnabled val="1"/>
        </dgm:presLayoutVars>
      </dgm:prSet>
      <dgm:spPr/>
    </dgm:pt>
    <dgm:pt modelId="{01C9CEB0-7C11-4960-8311-285A6A306600}" type="pres">
      <dgm:prSet presAssocID="{D076DEC8-8797-4046-8399-D7B3D97F0DBE}" presName="sibTrans" presStyleCnt="0"/>
      <dgm:spPr/>
    </dgm:pt>
    <dgm:pt modelId="{5F664427-AC26-458C-B4DE-96B7896E030B}" type="pres">
      <dgm:prSet presAssocID="{FBA583D8-CAC2-4EB6-AB27-5AE933545EE1}" presName="node" presStyleLbl="node1" presStyleIdx="2" presStyleCnt="7">
        <dgm:presLayoutVars>
          <dgm:bulletEnabled val="1"/>
        </dgm:presLayoutVars>
      </dgm:prSet>
      <dgm:spPr/>
    </dgm:pt>
    <dgm:pt modelId="{A01E7176-ECF8-4164-92C0-DC9C5EA25317}" type="pres">
      <dgm:prSet presAssocID="{771C0D84-E011-4B24-8E00-34F03758CBCF}" presName="sibTrans" presStyleCnt="0"/>
      <dgm:spPr/>
    </dgm:pt>
    <dgm:pt modelId="{FC00B13F-29FE-4FCE-9AD5-8841347F8D0F}" type="pres">
      <dgm:prSet presAssocID="{C64F876B-F815-4589-AE7F-85D94C823212}" presName="node" presStyleLbl="node1" presStyleIdx="3" presStyleCnt="7">
        <dgm:presLayoutVars>
          <dgm:bulletEnabled val="1"/>
        </dgm:presLayoutVars>
      </dgm:prSet>
      <dgm:spPr/>
    </dgm:pt>
    <dgm:pt modelId="{B887EF69-EB3F-4F29-9481-ADA72336923F}" type="pres">
      <dgm:prSet presAssocID="{2763C355-C27C-494A-8E84-1CC5756C834F}" presName="sibTrans" presStyleCnt="0"/>
      <dgm:spPr/>
    </dgm:pt>
    <dgm:pt modelId="{15980F1A-E59A-440F-A326-37B874624401}" type="pres">
      <dgm:prSet presAssocID="{2B288A98-9C33-4A9D-8557-B7CB86452617}" presName="node" presStyleLbl="node1" presStyleIdx="4" presStyleCnt="7">
        <dgm:presLayoutVars>
          <dgm:bulletEnabled val="1"/>
        </dgm:presLayoutVars>
      </dgm:prSet>
      <dgm:spPr/>
    </dgm:pt>
    <dgm:pt modelId="{54A91B91-C968-496F-A154-651434BBBE98}" type="pres">
      <dgm:prSet presAssocID="{08EA6211-E8E6-477F-B9F2-694EB2B2274F}" presName="sibTrans" presStyleCnt="0"/>
      <dgm:spPr/>
    </dgm:pt>
    <dgm:pt modelId="{97C941FB-B312-496D-9A9E-11C57DEBD1BD}" type="pres">
      <dgm:prSet presAssocID="{AAC4F9E2-872A-4C16-A871-2052DEF0317D}" presName="node" presStyleLbl="node1" presStyleIdx="5" presStyleCnt="7">
        <dgm:presLayoutVars>
          <dgm:bulletEnabled val="1"/>
        </dgm:presLayoutVars>
      </dgm:prSet>
      <dgm:spPr/>
    </dgm:pt>
    <dgm:pt modelId="{C5FB0A58-E570-41BD-BAFE-149B9D5BF965}" type="pres">
      <dgm:prSet presAssocID="{2CB24FAF-8E61-4E46-A28D-6FF7C37ED578}" presName="sibTrans" presStyleCnt="0"/>
      <dgm:spPr/>
    </dgm:pt>
    <dgm:pt modelId="{29F34814-C23E-4A57-A1CD-18B386347693}" type="pres">
      <dgm:prSet presAssocID="{D0D9FCAC-4F21-45B6-8B0F-3706FCFDC3A8}" presName="node" presStyleLbl="node1" presStyleIdx="6" presStyleCnt="7">
        <dgm:presLayoutVars>
          <dgm:bulletEnabled val="1"/>
        </dgm:presLayoutVars>
      </dgm:prSet>
      <dgm:spPr/>
    </dgm:pt>
  </dgm:ptLst>
  <dgm:cxnLst>
    <dgm:cxn modelId="{940E7F07-1588-4941-A882-BFB0417025EC}" type="presOf" srcId="{AAC4F9E2-872A-4C16-A871-2052DEF0317D}" destId="{97C941FB-B312-496D-9A9E-11C57DEBD1BD}" srcOrd="0" destOrd="0" presId="urn:microsoft.com/office/officeart/2005/8/layout/default"/>
    <dgm:cxn modelId="{F007B925-16D6-4719-8A1E-27CC0AB3C449}" type="presOf" srcId="{E566666A-0730-442E-8555-5434159CF796}" destId="{843C3781-8AAD-4E07-B4F7-93FEAB4A5132}" srcOrd="0" destOrd="0" presId="urn:microsoft.com/office/officeart/2005/8/layout/default"/>
    <dgm:cxn modelId="{08508536-FDD3-4CC2-BDFD-2C0BBDBB2CFF}" type="presOf" srcId="{FBA583D8-CAC2-4EB6-AB27-5AE933545EE1}" destId="{5F664427-AC26-458C-B4DE-96B7896E030B}" srcOrd="0" destOrd="0" presId="urn:microsoft.com/office/officeart/2005/8/layout/default"/>
    <dgm:cxn modelId="{A13FED3B-30F6-414E-BFF6-BBB254D29E3F}" srcId="{8F79119C-D9BA-40FE-A978-F5CC2EB32F72}" destId="{C64F876B-F815-4589-AE7F-85D94C823212}" srcOrd="3" destOrd="0" parTransId="{4F657C39-0258-4585-A081-B33A4C61A907}" sibTransId="{2763C355-C27C-494A-8E84-1CC5756C834F}"/>
    <dgm:cxn modelId="{60222243-1B42-418B-8CED-D2EE0404CCFB}" type="presOf" srcId="{D0D9FCAC-4F21-45B6-8B0F-3706FCFDC3A8}" destId="{29F34814-C23E-4A57-A1CD-18B386347693}" srcOrd="0" destOrd="0" presId="urn:microsoft.com/office/officeart/2005/8/layout/default"/>
    <dgm:cxn modelId="{7656E264-DF7D-453A-A3FE-D4C1F16A72CF}" type="presOf" srcId="{8F79119C-D9BA-40FE-A978-F5CC2EB32F72}" destId="{DF383A7E-8D79-47F9-8D4D-648FCA2A2690}" srcOrd="0" destOrd="0" presId="urn:microsoft.com/office/officeart/2005/8/layout/default"/>
    <dgm:cxn modelId="{A2B0FD4B-DF72-43B7-85F5-C57D62FE8E5D}" type="presOf" srcId="{C64F876B-F815-4589-AE7F-85D94C823212}" destId="{FC00B13F-29FE-4FCE-9AD5-8841347F8D0F}" srcOrd="0" destOrd="0" presId="urn:microsoft.com/office/officeart/2005/8/layout/default"/>
    <dgm:cxn modelId="{71614A91-18A3-4BD5-9BE2-D1FD30EFD634}" srcId="{8F79119C-D9BA-40FE-A978-F5CC2EB32F72}" destId="{FBA583D8-CAC2-4EB6-AB27-5AE933545EE1}" srcOrd="2" destOrd="0" parTransId="{E362A832-3663-44C9-B8B0-B0112EBF6F5D}" sibTransId="{771C0D84-E011-4B24-8E00-34F03758CBCF}"/>
    <dgm:cxn modelId="{FC60F297-B846-4166-9CFF-CB83FC0781A4}" srcId="{8F79119C-D9BA-40FE-A978-F5CC2EB32F72}" destId="{D0D9FCAC-4F21-45B6-8B0F-3706FCFDC3A8}" srcOrd="6" destOrd="0" parTransId="{953A4B87-BA3B-4486-9FF8-4649DEFBFFEB}" sibTransId="{FE8359EA-9502-4FF5-B0B7-2F5A2F452590}"/>
    <dgm:cxn modelId="{F74DA49B-F5BE-4508-90C1-5310D5CE2110}" type="presOf" srcId="{2B288A98-9C33-4A9D-8557-B7CB86452617}" destId="{15980F1A-E59A-440F-A326-37B874624401}" srcOrd="0" destOrd="0" presId="urn:microsoft.com/office/officeart/2005/8/layout/default"/>
    <dgm:cxn modelId="{A8794D9D-BF93-4540-A56D-63B2BD82F0B7}" srcId="{8F79119C-D9BA-40FE-A978-F5CC2EB32F72}" destId="{2B288A98-9C33-4A9D-8557-B7CB86452617}" srcOrd="4" destOrd="0" parTransId="{6DF484D1-F32A-4617-90CD-02BDDD330623}" sibTransId="{08EA6211-E8E6-477F-B9F2-694EB2B2274F}"/>
    <dgm:cxn modelId="{27120BA5-CFA6-43C0-9B93-A91D5A962867}" srcId="{8F79119C-D9BA-40FE-A978-F5CC2EB32F72}" destId="{040DF9B8-D997-4E00-8346-8B4395C532DA}" srcOrd="0" destOrd="0" parTransId="{D402E08D-C61E-4073-8129-547C990F2DD3}" sibTransId="{F7BE835B-F0D5-4B86-902C-9E66C13A3BB9}"/>
    <dgm:cxn modelId="{3FB51DCF-E195-4B10-BDAD-94047940B371}" srcId="{8F79119C-D9BA-40FE-A978-F5CC2EB32F72}" destId="{AAC4F9E2-872A-4C16-A871-2052DEF0317D}" srcOrd="5" destOrd="0" parTransId="{20D3DC50-5B14-4E46-9F0A-6208F60A94CD}" sibTransId="{2CB24FAF-8E61-4E46-A28D-6FF7C37ED578}"/>
    <dgm:cxn modelId="{5E26A7E2-69DD-40D4-A65A-2F692C549C47}" srcId="{8F79119C-D9BA-40FE-A978-F5CC2EB32F72}" destId="{E566666A-0730-442E-8555-5434159CF796}" srcOrd="1" destOrd="0" parTransId="{2E768368-A2F8-4628-85BF-ECBB736175E9}" sibTransId="{D076DEC8-8797-4046-8399-D7B3D97F0DBE}"/>
    <dgm:cxn modelId="{62CF0FEC-22BA-4FFC-B8F5-2B95280C40AE}" type="presOf" srcId="{040DF9B8-D997-4E00-8346-8B4395C532DA}" destId="{11EFA7E6-AB53-45A8-BA21-DF884B6E4044}" srcOrd="0" destOrd="0" presId="urn:microsoft.com/office/officeart/2005/8/layout/default"/>
    <dgm:cxn modelId="{6E37B93E-C8EB-4DBB-883B-14449D82DDF7}" type="presParOf" srcId="{DF383A7E-8D79-47F9-8D4D-648FCA2A2690}" destId="{11EFA7E6-AB53-45A8-BA21-DF884B6E4044}" srcOrd="0" destOrd="0" presId="urn:microsoft.com/office/officeart/2005/8/layout/default"/>
    <dgm:cxn modelId="{BB55214C-1EEC-4E76-BE06-4A94964FB7AD}" type="presParOf" srcId="{DF383A7E-8D79-47F9-8D4D-648FCA2A2690}" destId="{60591282-0174-42A9-9A28-7CCD51D55247}" srcOrd="1" destOrd="0" presId="urn:microsoft.com/office/officeart/2005/8/layout/default"/>
    <dgm:cxn modelId="{7DAA2D7C-CD2B-40CF-83C5-49B7993843F5}" type="presParOf" srcId="{DF383A7E-8D79-47F9-8D4D-648FCA2A2690}" destId="{843C3781-8AAD-4E07-B4F7-93FEAB4A5132}" srcOrd="2" destOrd="0" presId="urn:microsoft.com/office/officeart/2005/8/layout/default"/>
    <dgm:cxn modelId="{7F0B8E61-1A46-48D6-BF05-A18751D5F8BD}" type="presParOf" srcId="{DF383A7E-8D79-47F9-8D4D-648FCA2A2690}" destId="{01C9CEB0-7C11-4960-8311-285A6A306600}" srcOrd="3" destOrd="0" presId="urn:microsoft.com/office/officeart/2005/8/layout/default"/>
    <dgm:cxn modelId="{05CE1121-2C9E-4BBF-890B-47BF9CE4F92E}" type="presParOf" srcId="{DF383A7E-8D79-47F9-8D4D-648FCA2A2690}" destId="{5F664427-AC26-458C-B4DE-96B7896E030B}" srcOrd="4" destOrd="0" presId="urn:microsoft.com/office/officeart/2005/8/layout/default"/>
    <dgm:cxn modelId="{3A03B5A6-28E1-4CC1-A60D-9FA019B48ED2}" type="presParOf" srcId="{DF383A7E-8D79-47F9-8D4D-648FCA2A2690}" destId="{A01E7176-ECF8-4164-92C0-DC9C5EA25317}" srcOrd="5" destOrd="0" presId="urn:microsoft.com/office/officeart/2005/8/layout/default"/>
    <dgm:cxn modelId="{0C587754-C3AA-444A-B9F7-9E0706326024}" type="presParOf" srcId="{DF383A7E-8D79-47F9-8D4D-648FCA2A2690}" destId="{FC00B13F-29FE-4FCE-9AD5-8841347F8D0F}" srcOrd="6" destOrd="0" presId="urn:microsoft.com/office/officeart/2005/8/layout/default"/>
    <dgm:cxn modelId="{08481F2D-FEED-4DF8-86B4-BF812E0E4FA1}" type="presParOf" srcId="{DF383A7E-8D79-47F9-8D4D-648FCA2A2690}" destId="{B887EF69-EB3F-4F29-9481-ADA72336923F}" srcOrd="7" destOrd="0" presId="urn:microsoft.com/office/officeart/2005/8/layout/default"/>
    <dgm:cxn modelId="{AF31E400-3309-463D-9615-6CC175AB2DC2}" type="presParOf" srcId="{DF383A7E-8D79-47F9-8D4D-648FCA2A2690}" destId="{15980F1A-E59A-440F-A326-37B874624401}" srcOrd="8" destOrd="0" presId="urn:microsoft.com/office/officeart/2005/8/layout/default"/>
    <dgm:cxn modelId="{9CBBF813-A8AB-4BAC-957B-D997BD5C86C3}" type="presParOf" srcId="{DF383A7E-8D79-47F9-8D4D-648FCA2A2690}" destId="{54A91B91-C968-496F-A154-651434BBBE98}" srcOrd="9" destOrd="0" presId="urn:microsoft.com/office/officeart/2005/8/layout/default"/>
    <dgm:cxn modelId="{CB19A362-FA05-419E-B679-CAA04CFFFB73}" type="presParOf" srcId="{DF383A7E-8D79-47F9-8D4D-648FCA2A2690}" destId="{97C941FB-B312-496D-9A9E-11C57DEBD1BD}" srcOrd="10" destOrd="0" presId="urn:microsoft.com/office/officeart/2005/8/layout/default"/>
    <dgm:cxn modelId="{9A6B63C4-8EC6-4202-884B-42A83F1C8199}" type="presParOf" srcId="{DF383A7E-8D79-47F9-8D4D-648FCA2A2690}" destId="{C5FB0A58-E570-41BD-BAFE-149B9D5BF965}" srcOrd="11" destOrd="0" presId="urn:microsoft.com/office/officeart/2005/8/layout/default"/>
    <dgm:cxn modelId="{6E9E3F22-27D2-46B2-B12F-8D5CA1F1E799}" type="presParOf" srcId="{DF383A7E-8D79-47F9-8D4D-648FCA2A2690}" destId="{29F34814-C23E-4A57-A1CD-18B38634769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95B3D2-3796-4D76-B327-20C884C70C8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fr-FR"/>
        </a:p>
      </dgm:t>
    </dgm:pt>
    <dgm:pt modelId="{778545E6-E0EF-406C-A272-502F685A15EB}">
      <dgm:prSet phldrT="[Texte]" custT="1"/>
      <dgm:spPr/>
      <dgm:t>
        <a:bodyPr/>
        <a:lstStyle/>
        <a:p>
          <a:r>
            <a:rPr lang="fr-FR" sz="1100" dirty="0">
              <a:solidFill>
                <a:schemeClr val="tx1"/>
              </a:solidFill>
            </a:rPr>
            <a:t>Inexistence ou perte acuité visuelle et/ou champs visuel</a:t>
          </a:r>
        </a:p>
      </dgm:t>
    </dgm:pt>
    <dgm:pt modelId="{DC21537E-4065-47DB-B48E-24496DAF3362}" type="parTrans" cxnId="{25340A78-4ABE-4D02-A3A7-14A3025C2EB3}">
      <dgm:prSet/>
      <dgm:spPr/>
      <dgm:t>
        <a:bodyPr/>
        <a:lstStyle/>
        <a:p>
          <a:endParaRPr lang="fr-FR" sz="2800">
            <a:solidFill>
              <a:schemeClr val="tx1"/>
            </a:solidFill>
          </a:endParaRPr>
        </a:p>
      </dgm:t>
    </dgm:pt>
    <dgm:pt modelId="{55156FFB-ACC7-4DA5-947E-8D1E2D5B2C29}" type="sibTrans" cxnId="{25340A78-4ABE-4D02-A3A7-14A3025C2EB3}">
      <dgm:prSet/>
      <dgm:spPr/>
      <dgm:t>
        <a:bodyPr/>
        <a:lstStyle/>
        <a:p>
          <a:endParaRPr lang="fr-FR" sz="2800">
            <a:solidFill>
              <a:schemeClr val="tx1"/>
            </a:solidFill>
          </a:endParaRPr>
        </a:p>
      </dgm:t>
    </dgm:pt>
    <dgm:pt modelId="{FE726558-07EF-4825-8EB5-2A8E1CA16C02}">
      <dgm:prSet phldrT="[Texte]" custT="1"/>
      <dgm:spPr/>
      <dgm:t>
        <a:bodyPr/>
        <a:lstStyle/>
        <a:p>
          <a:r>
            <a:rPr lang="fr-FR" sz="1100" dirty="0">
              <a:solidFill>
                <a:schemeClr val="tx1"/>
              </a:solidFill>
            </a:rPr>
            <a:t>Naissance ou au cours de la vie</a:t>
          </a:r>
        </a:p>
      </dgm:t>
    </dgm:pt>
    <dgm:pt modelId="{0D8E8901-870F-468A-9B38-037ACD006FCC}" type="parTrans" cxnId="{F93F75EF-1BED-4CE4-90E7-AB641994F5B5}">
      <dgm:prSet/>
      <dgm:spPr/>
      <dgm:t>
        <a:bodyPr/>
        <a:lstStyle/>
        <a:p>
          <a:endParaRPr lang="fr-FR" sz="2800">
            <a:solidFill>
              <a:schemeClr val="tx1"/>
            </a:solidFill>
          </a:endParaRPr>
        </a:p>
      </dgm:t>
    </dgm:pt>
    <dgm:pt modelId="{B60DF823-3861-4BE4-9BDE-BD751DB7552C}" type="sibTrans" cxnId="{F93F75EF-1BED-4CE4-90E7-AB641994F5B5}">
      <dgm:prSet/>
      <dgm:spPr/>
      <dgm:t>
        <a:bodyPr/>
        <a:lstStyle/>
        <a:p>
          <a:endParaRPr lang="fr-FR" sz="2800">
            <a:solidFill>
              <a:schemeClr val="tx1"/>
            </a:solidFill>
          </a:endParaRPr>
        </a:p>
      </dgm:t>
    </dgm:pt>
    <dgm:pt modelId="{B1DEA516-F5F8-4780-A076-8D99CEADD14C}">
      <dgm:prSet phldrT="[Texte]" custT="1"/>
      <dgm:spPr/>
      <dgm:t>
        <a:bodyPr/>
        <a:lstStyle/>
        <a:p>
          <a:r>
            <a:rPr lang="fr-FR" sz="1100" dirty="0">
              <a:solidFill>
                <a:schemeClr val="tx1"/>
              </a:solidFill>
            </a:rPr>
            <a:t>Possible affection oculaire ou maladie congénitale ou accident, ou diabète et vieillissement</a:t>
          </a:r>
        </a:p>
      </dgm:t>
    </dgm:pt>
    <dgm:pt modelId="{EBE542FA-C126-44CC-9749-AE37958FCDFA}" type="parTrans" cxnId="{C9B77C95-3E4D-4F9E-8A3B-BDADFAF8BCC3}">
      <dgm:prSet/>
      <dgm:spPr/>
      <dgm:t>
        <a:bodyPr/>
        <a:lstStyle/>
        <a:p>
          <a:endParaRPr lang="fr-FR" sz="2800">
            <a:solidFill>
              <a:schemeClr val="tx1"/>
            </a:solidFill>
          </a:endParaRPr>
        </a:p>
      </dgm:t>
    </dgm:pt>
    <dgm:pt modelId="{3DA0E85C-ABEB-4DE0-9717-235C21EFB2A7}" type="sibTrans" cxnId="{C9B77C95-3E4D-4F9E-8A3B-BDADFAF8BCC3}">
      <dgm:prSet/>
      <dgm:spPr/>
      <dgm:t>
        <a:bodyPr/>
        <a:lstStyle/>
        <a:p>
          <a:endParaRPr lang="fr-FR" sz="2800">
            <a:solidFill>
              <a:schemeClr val="tx1"/>
            </a:solidFill>
          </a:endParaRPr>
        </a:p>
      </dgm:t>
    </dgm:pt>
    <dgm:pt modelId="{C76582C7-F8F5-472B-8B71-F68C3200A538}">
      <dgm:prSet phldrT="[Texte]" custT="1"/>
      <dgm:spPr/>
      <dgm:t>
        <a:bodyPr/>
        <a:lstStyle/>
        <a:p>
          <a:r>
            <a:rPr lang="fr-FR" sz="1100" dirty="0">
              <a:solidFill>
                <a:schemeClr val="tx1"/>
              </a:solidFill>
            </a:rPr>
            <a:t>Aveugle quand acuité corrigée =&lt;1/20</a:t>
          </a:r>
        </a:p>
      </dgm:t>
    </dgm:pt>
    <dgm:pt modelId="{D7E12026-B1E5-4384-A065-965613FB0D29}" type="parTrans" cxnId="{389E2BA9-C12D-4A0B-9F8A-1E175049B544}">
      <dgm:prSet/>
      <dgm:spPr/>
      <dgm:t>
        <a:bodyPr/>
        <a:lstStyle/>
        <a:p>
          <a:endParaRPr lang="fr-FR" sz="2800">
            <a:solidFill>
              <a:schemeClr val="tx1"/>
            </a:solidFill>
          </a:endParaRPr>
        </a:p>
      </dgm:t>
    </dgm:pt>
    <dgm:pt modelId="{E48149CE-3891-4034-BF9B-BF134E827DB3}" type="sibTrans" cxnId="{389E2BA9-C12D-4A0B-9F8A-1E175049B544}">
      <dgm:prSet/>
      <dgm:spPr/>
      <dgm:t>
        <a:bodyPr/>
        <a:lstStyle/>
        <a:p>
          <a:endParaRPr lang="fr-FR" sz="2800">
            <a:solidFill>
              <a:schemeClr val="tx1"/>
            </a:solidFill>
          </a:endParaRPr>
        </a:p>
      </dgm:t>
    </dgm:pt>
    <dgm:pt modelId="{E77C8E67-9ABF-4E0A-83E8-E17977475E77}">
      <dgm:prSet phldrT="[Texte]" custT="1"/>
      <dgm:spPr/>
      <dgm:t>
        <a:bodyPr/>
        <a:lstStyle/>
        <a:p>
          <a:r>
            <a:rPr lang="fr-FR" sz="1100" dirty="0">
              <a:solidFill>
                <a:schemeClr val="tx1"/>
              </a:solidFill>
            </a:rPr>
            <a:t>Amblyope quand acuité corrigée comprise entre 4/10 et 1/10 </a:t>
          </a:r>
        </a:p>
      </dgm:t>
    </dgm:pt>
    <dgm:pt modelId="{B98CAAAA-DE5D-47A2-85FA-0698F8ECD1CF}" type="parTrans" cxnId="{42139D40-270F-4A1C-852A-90685A6DCFD8}">
      <dgm:prSet/>
      <dgm:spPr/>
      <dgm:t>
        <a:bodyPr/>
        <a:lstStyle/>
        <a:p>
          <a:endParaRPr lang="fr-FR" sz="2800">
            <a:solidFill>
              <a:schemeClr val="tx1"/>
            </a:solidFill>
          </a:endParaRPr>
        </a:p>
      </dgm:t>
    </dgm:pt>
    <dgm:pt modelId="{1D13A6B8-29AB-471E-BAAB-FE0F39CA436C}" type="sibTrans" cxnId="{42139D40-270F-4A1C-852A-90685A6DCFD8}">
      <dgm:prSet/>
      <dgm:spPr/>
      <dgm:t>
        <a:bodyPr/>
        <a:lstStyle/>
        <a:p>
          <a:endParaRPr lang="fr-FR" sz="2800">
            <a:solidFill>
              <a:schemeClr val="tx1"/>
            </a:solidFill>
          </a:endParaRPr>
        </a:p>
      </dgm:t>
    </dgm:pt>
    <dgm:pt modelId="{648AD7E7-75FA-426A-A89A-91FE58092001}" type="pres">
      <dgm:prSet presAssocID="{2195B3D2-3796-4D76-B327-20C884C70C84}" presName="diagram" presStyleCnt="0">
        <dgm:presLayoutVars>
          <dgm:dir/>
          <dgm:resizeHandles val="exact"/>
        </dgm:presLayoutVars>
      </dgm:prSet>
      <dgm:spPr/>
    </dgm:pt>
    <dgm:pt modelId="{EA4730A9-F391-4317-A5B3-2D184CDEFE04}" type="pres">
      <dgm:prSet presAssocID="{778545E6-E0EF-406C-A272-502F685A15EB}" presName="node" presStyleLbl="node1" presStyleIdx="0" presStyleCnt="5">
        <dgm:presLayoutVars>
          <dgm:bulletEnabled val="1"/>
        </dgm:presLayoutVars>
      </dgm:prSet>
      <dgm:spPr/>
    </dgm:pt>
    <dgm:pt modelId="{E0095D9F-DB28-42D5-AD0B-C44E8E07C03A}" type="pres">
      <dgm:prSet presAssocID="{55156FFB-ACC7-4DA5-947E-8D1E2D5B2C29}" presName="sibTrans" presStyleCnt="0"/>
      <dgm:spPr/>
    </dgm:pt>
    <dgm:pt modelId="{642FD4F1-7850-4887-90CD-1711981B0DC1}" type="pres">
      <dgm:prSet presAssocID="{FE726558-07EF-4825-8EB5-2A8E1CA16C02}" presName="node" presStyleLbl="node1" presStyleIdx="1" presStyleCnt="5">
        <dgm:presLayoutVars>
          <dgm:bulletEnabled val="1"/>
        </dgm:presLayoutVars>
      </dgm:prSet>
      <dgm:spPr/>
    </dgm:pt>
    <dgm:pt modelId="{D60A38C4-3FFC-472C-A044-A5B8A7CB1089}" type="pres">
      <dgm:prSet presAssocID="{B60DF823-3861-4BE4-9BDE-BD751DB7552C}" presName="sibTrans" presStyleCnt="0"/>
      <dgm:spPr/>
    </dgm:pt>
    <dgm:pt modelId="{AEC5C91A-435F-49DC-8FFB-D10059F35CA5}" type="pres">
      <dgm:prSet presAssocID="{B1DEA516-F5F8-4780-A076-8D99CEADD14C}" presName="node" presStyleLbl="node1" presStyleIdx="2" presStyleCnt="5">
        <dgm:presLayoutVars>
          <dgm:bulletEnabled val="1"/>
        </dgm:presLayoutVars>
      </dgm:prSet>
      <dgm:spPr/>
    </dgm:pt>
    <dgm:pt modelId="{07E06977-40E2-4373-B958-58D6D576C10F}" type="pres">
      <dgm:prSet presAssocID="{3DA0E85C-ABEB-4DE0-9717-235C21EFB2A7}" presName="sibTrans" presStyleCnt="0"/>
      <dgm:spPr/>
    </dgm:pt>
    <dgm:pt modelId="{E3C6E1B3-12DC-4BCE-B6C9-5BA52AAEE167}" type="pres">
      <dgm:prSet presAssocID="{C76582C7-F8F5-472B-8B71-F68C3200A538}" presName="node" presStyleLbl="node1" presStyleIdx="3" presStyleCnt="5">
        <dgm:presLayoutVars>
          <dgm:bulletEnabled val="1"/>
        </dgm:presLayoutVars>
      </dgm:prSet>
      <dgm:spPr/>
    </dgm:pt>
    <dgm:pt modelId="{1866ED77-DC12-4858-9944-44D68823FD55}" type="pres">
      <dgm:prSet presAssocID="{E48149CE-3891-4034-BF9B-BF134E827DB3}" presName="sibTrans" presStyleCnt="0"/>
      <dgm:spPr/>
    </dgm:pt>
    <dgm:pt modelId="{F8E3A457-9A02-4076-9BCC-05B3F0D91EFF}" type="pres">
      <dgm:prSet presAssocID="{E77C8E67-9ABF-4E0A-83E8-E17977475E77}" presName="node" presStyleLbl="node1" presStyleIdx="4" presStyleCnt="5">
        <dgm:presLayoutVars>
          <dgm:bulletEnabled val="1"/>
        </dgm:presLayoutVars>
      </dgm:prSet>
      <dgm:spPr/>
    </dgm:pt>
  </dgm:ptLst>
  <dgm:cxnLst>
    <dgm:cxn modelId="{2D612C12-61C5-416C-AD6D-889BE60DAEED}" type="presOf" srcId="{778545E6-E0EF-406C-A272-502F685A15EB}" destId="{EA4730A9-F391-4317-A5B3-2D184CDEFE04}" srcOrd="0" destOrd="0" presId="urn:microsoft.com/office/officeart/2005/8/layout/default"/>
    <dgm:cxn modelId="{DF2C0D13-45E6-4987-8A8A-98F78784BD5C}" type="presOf" srcId="{FE726558-07EF-4825-8EB5-2A8E1CA16C02}" destId="{642FD4F1-7850-4887-90CD-1711981B0DC1}" srcOrd="0" destOrd="0" presId="urn:microsoft.com/office/officeart/2005/8/layout/default"/>
    <dgm:cxn modelId="{01BD9518-FC0B-4199-879D-0FA4B0EAB5A0}" type="presOf" srcId="{2195B3D2-3796-4D76-B327-20C884C70C84}" destId="{648AD7E7-75FA-426A-A89A-91FE58092001}" srcOrd="0" destOrd="0" presId="urn:microsoft.com/office/officeart/2005/8/layout/default"/>
    <dgm:cxn modelId="{42139D40-270F-4A1C-852A-90685A6DCFD8}" srcId="{2195B3D2-3796-4D76-B327-20C884C70C84}" destId="{E77C8E67-9ABF-4E0A-83E8-E17977475E77}" srcOrd="4" destOrd="0" parTransId="{B98CAAAA-DE5D-47A2-85FA-0698F8ECD1CF}" sibTransId="{1D13A6B8-29AB-471E-BAAB-FE0F39CA436C}"/>
    <dgm:cxn modelId="{25340A78-4ABE-4D02-A3A7-14A3025C2EB3}" srcId="{2195B3D2-3796-4D76-B327-20C884C70C84}" destId="{778545E6-E0EF-406C-A272-502F685A15EB}" srcOrd="0" destOrd="0" parTransId="{DC21537E-4065-47DB-B48E-24496DAF3362}" sibTransId="{55156FFB-ACC7-4DA5-947E-8D1E2D5B2C29}"/>
    <dgm:cxn modelId="{C9B77C95-3E4D-4F9E-8A3B-BDADFAF8BCC3}" srcId="{2195B3D2-3796-4D76-B327-20C884C70C84}" destId="{B1DEA516-F5F8-4780-A076-8D99CEADD14C}" srcOrd="2" destOrd="0" parTransId="{EBE542FA-C126-44CC-9749-AE37958FCDFA}" sibTransId="{3DA0E85C-ABEB-4DE0-9717-235C21EFB2A7}"/>
    <dgm:cxn modelId="{389E2BA9-C12D-4A0B-9F8A-1E175049B544}" srcId="{2195B3D2-3796-4D76-B327-20C884C70C84}" destId="{C76582C7-F8F5-472B-8B71-F68C3200A538}" srcOrd="3" destOrd="0" parTransId="{D7E12026-B1E5-4384-A065-965613FB0D29}" sibTransId="{E48149CE-3891-4034-BF9B-BF134E827DB3}"/>
    <dgm:cxn modelId="{51B2D2A9-F390-47C3-AFBF-56E4F719BC73}" type="presOf" srcId="{C76582C7-F8F5-472B-8B71-F68C3200A538}" destId="{E3C6E1B3-12DC-4BCE-B6C9-5BA52AAEE167}" srcOrd="0" destOrd="0" presId="urn:microsoft.com/office/officeart/2005/8/layout/default"/>
    <dgm:cxn modelId="{60DDB4B8-A422-466D-8808-778608AD76C4}" type="presOf" srcId="{E77C8E67-9ABF-4E0A-83E8-E17977475E77}" destId="{F8E3A457-9A02-4076-9BCC-05B3F0D91EFF}" srcOrd="0" destOrd="0" presId="urn:microsoft.com/office/officeart/2005/8/layout/default"/>
    <dgm:cxn modelId="{D4157DB9-F4F7-49C5-91FF-988F971EC077}" type="presOf" srcId="{B1DEA516-F5F8-4780-A076-8D99CEADD14C}" destId="{AEC5C91A-435F-49DC-8FFB-D10059F35CA5}" srcOrd="0" destOrd="0" presId="urn:microsoft.com/office/officeart/2005/8/layout/default"/>
    <dgm:cxn modelId="{F93F75EF-1BED-4CE4-90E7-AB641994F5B5}" srcId="{2195B3D2-3796-4D76-B327-20C884C70C84}" destId="{FE726558-07EF-4825-8EB5-2A8E1CA16C02}" srcOrd="1" destOrd="0" parTransId="{0D8E8901-870F-468A-9B38-037ACD006FCC}" sibTransId="{B60DF823-3861-4BE4-9BDE-BD751DB7552C}"/>
    <dgm:cxn modelId="{67AE0483-E509-4E0C-AA5D-648A4B6749D2}" type="presParOf" srcId="{648AD7E7-75FA-426A-A89A-91FE58092001}" destId="{EA4730A9-F391-4317-A5B3-2D184CDEFE04}" srcOrd="0" destOrd="0" presId="urn:microsoft.com/office/officeart/2005/8/layout/default"/>
    <dgm:cxn modelId="{7BACBF84-3611-4E55-9551-FF503C280F8B}" type="presParOf" srcId="{648AD7E7-75FA-426A-A89A-91FE58092001}" destId="{E0095D9F-DB28-42D5-AD0B-C44E8E07C03A}" srcOrd="1" destOrd="0" presId="urn:microsoft.com/office/officeart/2005/8/layout/default"/>
    <dgm:cxn modelId="{5FE90D14-A192-42B2-A5B6-CFB922FF556D}" type="presParOf" srcId="{648AD7E7-75FA-426A-A89A-91FE58092001}" destId="{642FD4F1-7850-4887-90CD-1711981B0DC1}" srcOrd="2" destOrd="0" presId="urn:microsoft.com/office/officeart/2005/8/layout/default"/>
    <dgm:cxn modelId="{CC3FD488-C2B4-485E-B906-592A73298DFB}" type="presParOf" srcId="{648AD7E7-75FA-426A-A89A-91FE58092001}" destId="{D60A38C4-3FFC-472C-A044-A5B8A7CB1089}" srcOrd="3" destOrd="0" presId="urn:microsoft.com/office/officeart/2005/8/layout/default"/>
    <dgm:cxn modelId="{AB21880D-FE03-4E73-97E7-DD856EAA9957}" type="presParOf" srcId="{648AD7E7-75FA-426A-A89A-91FE58092001}" destId="{AEC5C91A-435F-49DC-8FFB-D10059F35CA5}" srcOrd="4" destOrd="0" presId="urn:microsoft.com/office/officeart/2005/8/layout/default"/>
    <dgm:cxn modelId="{35B37083-9C29-46FE-8E0A-EC32548F0C90}" type="presParOf" srcId="{648AD7E7-75FA-426A-A89A-91FE58092001}" destId="{07E06977-40E2-4373-B958-58D6D576C10F}" srcOrd="5" destOrd="0" presId="urn:microsoft.com/office/officeart/2005/8/layout/default"/>
    <dgm:cxn modelId="{57B30999-7A2A-4764-AD20-61300B57793D}" type="presParOf" srcId="{648AD7E7-75FA-426A-A89A-91FE58092001}" destId="{E3C6E1B3-12DC-4BCE-B6C9-5BA52AAEE167}" srcOrd="6" destOrd="0" presId="urn:microsoft.com/office/officeart/2005/8/layout/default"/>
    <dgm:cxn modelId="{68A1FCF9-1D52-47FC-90E6-009AB21087D3}" type="presParOf" srcId="{648AD7E7-75FA-426A-A89A-91FE58092001}" destId="{1866ED77-DC12-4858-9944-44D68823FD55}" srcOrd="7" destOrd="0" presId="urn:microsoft.com/office/officeart/2005/8/layout/default"/>
    <dgm:cxn modelId="{3320C5F9-09FE-4BF4-89B0-855B6F1083E7}" type="presParOf" srcId="{648AD7E7-75FA-426A-A89A-91FE58092001}" destId="{F8E3A457-9A02-4076-9BCC-05B3F0D91EF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1196B9-F327-4E87-B431-11A05AF9F03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0870A770-AA6C-4399-A890-5EB47EAEA78D}">
      <dgm:prSet phldrT="[Texte]"/>
      <dgm:spPr/>
      <dgm:t>
        <a:bodyPr/>
        <a:lstStyle/>
        <a:p>
          <a:r>
            <a:rPr lang="fr-FR" dirty="0">
              <a:solidFill>
                <a:schemeClr val="tx1"/>
              </a:solidFill>
            </a:rPr>
            <a:t>Atteinte vision périphérique</a:t>
          </a:r>
        </a:p>
      </dgm:t>
    </dgm:pt>
    <dgm:pt modelId="{2DB93B81-293D-4D76-A19E-CF6BF9BF3F24}" type="parTrans" cxnId="{665CD7ED-3325-4F0A-B02B-9D55DA0BAA40}">
      <dgm:prSet/>
      <dgm:spPr/>
      <dgm:t>
        <a:bodyPr/>
        <a:lstStyle/>
        <a:p>
          <a:endParaRPr lang="fr-FR"/>
        </a:p>
      </dgm:t>
    </dgm:pt>
    <dgm:pt modelId="{273E7053-69F7-4681-AAD5-8B8A99C96CC6}" type="sibTrans" cxnId="{665CD7ED-3325-4F0A-B02B-9D55DA0BAA40}">
      <dgm:prSet/>
      <dgm:spPr/>
      <dgm:t>
        <a:bodyPr/>
        <a:lstStyle/>
        <a:p>
          <a:endParaRPr lang="fr-FR"/>
        </a:p>
      </dgm:t>
    </dgm:pt>
    <dgm:pt modelId="{3EEA444F-1869-4004-9CDF-C47AD8ACDC22}">
      <dgm:prSet phldrT="[Texte]"/>
      <dgm:spPr/>
      <dgm:t>
        <a:bodyPr/>
        <a:lstStyle/>
        <a:p>
          <a:r>
            <a:rPr lang="fr-FR" dirty="0"/>
            <a:t>Repérage et emplacement des objets (choses, gens, obstacles, mot suivant, ligne) : environnement à reconstruire</a:t>
          </a:r>
        </a:p>
      </dgm:t>
    </dgm:pt>
    <dgm:pt modelId="{4F313D8C-3BCB-4FE7-93A6-5CBF2279AC6F}" type="parTrans" cxnId="{17826015-301C-46F8-BA18-B493BB2C8118}">
      <dgm:prSet/>
      <dgm:spPr/>
      <dgm:t>
        <a:bodyPr/>
        <a:lstStyle/>
        <a:p>
          <a:endParaRPr lang="fr-FR"/>
        </a:p>
      </dgm:t>
    </dgm:pt>
    <dgm:pt modelId="{F00DF07C-BC7F-4E46-84CD-6C9969CD1AA5}" type="sibTrans" cxnId="{17826015-301C-46F8-BA18-B493BB2C8118}">
      <dgm:prSet/>
      <dgm:spPr/>
      <dgm:t>
        <a:bodyPr/>
        <a:lstStyle/>
        <a:p>
          <a:endParaRPr lang="fr-FR"/>
        </a:p>
      </dgm:t>
    </dgm:pt>
    <dgm:pt modelId="{4F42B7E4-BE75-41AC-AC57-59D887D2FAD2}">
      <dgm:prSet phldrT="[Texte]"/>
      <dgm:spPr/>
      <dgm:t>
        <a:bodyPr/>
        <a:lstStyle/>
        <a:p>
          <a:r>
            <a:rPr lang="fr-FR" dirty="0"/>
            <a:t>Détection des objets en mouvement</a:t>
          </a:r>
        </a:p>
      </dgm:t>
    </dgm:pt>
    <dgm:pt modelId="{51B318CF-9E51-4355-8C05-D1592D7693F3}" type="parTrans" cxnId="{30C1A924-78EA-433E-BAB1-176E85BA94A9}">
      <dgm:prSet/>
      <dgm:spPr/>
      <dgm:t>
        <a:bodyPr/>
        <a:lstStyle/>
        <a:p>
          <a:endParaRPr lang="fr-FR"/>
        </a:p>
      </dgm:t>
    </dgm:pt>
    <dgm:pt modelId="{C4253C62-4489-40BA-A8C1-C36489064D4F}" type="sibTrans" cxnId="{30C1A924-78EA-433E-BAB1-176E85BA94A9}">
      <dgm:prSet/>
      <dgm:spPr/>
      <dgm:t>
        <a:bodyPr/>
        <a:lstStyle/>
        <a:p>
          <a:endParaRPr lang="fr-FR"/>
        </a:p>
      </dgm:t>
    </dgm:pt>
    <dgm:pt modelId="{1BED56C2-F558-47DB-AB8B-BE58E5B54430}">
      <dgm:prSet phldrT="[Texte]"/>
      <dgm:spPr/>
      <dgm:t>
        <a:bodyPr/>
        <a:lstStyle/>
        <a:p>
          <a:r>
            <a:rPr lang="fr-FR" dirty="0">
              <a:solidFill>
                <a:schemeClr val="tx1"/>
              </a:solidFill>
            </a:rPr>
            <a:t>Atteinte de l’acuité visuelle (flou général)</a:t>
          </a:r>
        </a:p>
      </dgm:t>
    </dgm:pt>
    <dgm:pt modelId="{0EB7F6B4-73AF-47A8-87A0-FDC3E7D50D25}" type="parTrans" cxnId="{699472BF-CE10-4D65-9E1D-EACF065642B7}">
      <dgm:prSet/>
      <dgm:spPr/>
      <dgm:t>
        <a:bodyPr/>
        <a:lstStyle/>
        <a:p>
          <a:endParaRPr lang="fr-FR"/>
        </a:p>
      </dgm:t>
    </dgm:pt>
    <dgm:pt modelId="{8B7D6FE0-5B46-44DF-BA0C-9433D6699D9E}" type="sibTrans" cxnId="{699472BF-CE10-4D65-9E1D-EACF065642B7}">
      <dgm:prSet/>
      <dgm:spPr/>
      <dgm:t>
        <a:bodyPr/>
        <a:lstStyle/>
        <a:p>
          <a:endParaRPr lang="fr-FR"/>
        </a:p>
      </dgm:t>
    </dgm:pt>
    <dgm:pt modelId="{E4BEF911-67CC-4A79-A78E-BC5A931281A6}">
      <dgm:prSet phldrT="[Texte]"/>
      <dgm:spPr/>
      <dgm:t>
        <a:bodyPr/>
        <a:lstStyle/>
        <a:p>
          <a:r>
            <a:rPr lang="fr-FR" dirty="0"/>
            <a:t>Réduction du champs visuel (pas de perte acuité)</a:t>
          </a:r>
        </a:p>
      </dgm:t>
    </dgm:pt>
    <dgm:pt modelId="{383D43CB-35A5-47EE-BB01-5AA3DBE89124}" type="parTrans" cxnId="{CC33D46C-6C6D-4654-BF6C-FAE33C4B6340}">
      <dgm:prSet/>
      <dgm:spPr/>
      <dgm:t>
        <a:bodyPr/>
        <a:lstStyle/>
        <a:p>
          <a:endParaRPr lang="fr-FR"/>
        </a:p>
      </dgm:t>
    </dgm:pt>
    <dgm:pt modelId="{F4E37BCF-7570-43D3-B1FF-A9C967021CE5}" type="sibTrans" cxnId="{CC33D46C-6C6D-4654-BF6C-FAE33C4B6340}">
      <dgm:prSet/>
      <dgm:spPr/>
      <dgm:t>
        <a:bodyPr/>
        <a:lstStyle/>
        <a:p>
          <a:endParaRPr lang="fr-FR"/>
        </a:p>
      </dgm:t>
    </dgm:pt>
    <dgm:pt modelId="{10373C33-A28F-41E4-AB4A-117F94F7F8AF}">
      <dgm:prSet phldrT="[Texte]"/>
      <dgm:spPr/>
      <dgm:t>
        <a:bodyPr/>
        <a:lstStyle/>
        <a:p>
          <a:r>
            <a:rPr lang="fr-FR" dirty="0"/>
            <a:t>Vision fine &amp; précise de près (lecture, écriture)</a:t>
          </a:r>
        </a:p>
      </dgm:t>
    </dgm:pt>
    <dgm:pt modelId="{D62243F3-7EEB-47D9-A0C3-57663BCFE52A}" type="parTrans" cxnId="{B2E91FAD-A664-47CD-A866-DF467B78004F}">
      <dgm:prSet/>
      <dgm:spPr/>
      <dgm:t>
        <a:bodyPr/>
        <a:lstStyle/>
        <a:p>
          <a:endParaRPr lang="fr-FR"/>
        </a:p>
      </dgm:t>
    </dgm:pt>
    <dgm:pt modelId="{3AF90E57-5D21-4E1C-8FE2-8E85F8A35E74}" type="sibTrans" cxnId="{B2E91FAD-A664-47CD-A866-DF467B78004F}">
      <dgm:prSet/>
      <dgm:spPr/>
      <dgm:t>
        <a:bodyPr/>
        <a:lstStyle/>
        <a:p>
          <a:endParaRPr lang="fr-FR"/>
        </a:p>
      </dgm:t>
    </dgm:pt>
    <dgm:pt modelId="{AC5EE801-56EF-4BBC-B1E0-6D66B2C12BFA}">
      <dgm:prSet phldrT="[Texte]"/>
      <dgm:spPr/>
      <dgm:t>
        <a:bodyPr/>
        <a:lstStyle/>
        <a:p>
          <a:r>
            <a:rPr lang="fr-FR" dirty="0"/>
            <a:t>Appréciation des distances avec maladresse des gestes dans les lieux encombrés</a:t>
          </a:r>
        </a:p>
      </dgm:t>
    </dgm:pt>
    <dgm:pt modelId="{42C0A09E-D891-4C23-806B-192A6E09B438}" type="parTrans" cxnId="{B07D9083-BDA1-49B9-8B03-3CE2DF1F72AE}">
      <dgm:prSet/>
      <dgm:spPr/>
      <dgm:t>
        <a:bodyPr/>
        <a:lstStyle/>
        <a:p>
          <a:endParaRPr lang="fr-FR"/>
        </a:p>
      </dgm:t>
    </dgm:pt>
    <dgm:pt modelId="{6F5F9522-C65B-447E-A1A4-FBBA745EEDA5}" type="sibTrans" cxnId="{B07D9083-BDA1-49B9-8B03-3CE2DF1F72AE}">
      <dgm:prSet/>
      <dgm:spPr/>
      <dgm:t>
        <a:bodyPr/>
        <a:lstStyle/>
        <a:p>
          <a:endParaRPr lang="fr-FR"/>
        </a:p>
      </dgm:t>
    </dgm:pt>
    <dgm:pt modelId="{BFD0B332-C25C-4009-926C-4235DCB3DCB4}">
      <dgm:prSet phldrT="[Texte]"/>
      <dgm:spPr/>
      <dgm:t>
        <a:bodyPr/>
        <a:lstStyle/>
        <a:p>
          <a:r>
            <a:rPr lang="fr-FR" dirty="0"/>
            <a:t>Perception des couleurs surtout des foncées</a:t>
          </a:r>
        </a:p>
      </dgm:t>
    </dgm:pt>
    <dgm:pt modelId="{F3C5CDB0-D739-40C3-AD13-CDCE6BEF8B17}" type="parTrans" cxnId="{6C5C28E8-E442-41AD-8D12-547FCC7ECD31}">
      <dgm:prSet/>
      <dgm:spPr/>
      <dgm:t>
        <a:bodyPr/>
        <a:lstStyle/>
        <a:p>
          <a:endParaRPr lang="fr-FR"/>
        </a:p>
      </dgm:t>
    </dgm:pt>
    <dgm:pt modelId="{3BD71779-A3BF-487A-960F-85E03B979F5E}" type="sibTrans" cxnId="{6C5C28E8-E442-41AD-8D12-547FCC7ECD31}">
      <dgm:prSet/>
      <dgm:spPr/>
      <dgm:t>
        <a:bodyPr/>
        <a:lstStyle/>
        <a:p>
          <a:endParaRPr lang="fr-FR"/>
        </a:p>
      </dgm:t>
    </dgm:pt>
    <dgm:pt modelId="{AAA71331-BFFC-4CE2-BF28-B129CCAD4CEA}">
      <dgm:prSet phldrT="[Texte]"/>
      <dgm:spPr/>
      <dgm:t>
        <a:bodyPr/>
        <a:lstStyle/>
        <a:p>
          <a:r>
            <a:rPr lang="fr-FR" dirty="0"/>
            <a:t>Discrimination des contenus (voir à travers un verre dépoli)</a:t>
          </a:r>
        </a:p>
      </dgm:t>
    </dgm:pt>
    <dgm:pt modelId="{6265C123-6080-4409-B5FA-5127F041122A}" type="parTrans" cxnId="{F2B5DD75-4A9F-4106-99DB-984199082B18}">
      <dgm:prSet/>
      <dgm:spPr/>
      <dgm:t>
        <a:bodyPr/>
        <a:lstStyle/>
        <a:p>
          <a:endParaRPr lang="fr-FR"/>
        </a:p>
      </dgm:t>
    </dgm:pt>
    <dgm:pt modelId="{8F1107C8-5CC4-43E8-B888-B241861C6F9D}" type="sibTrans" cxnId="{F2B5DD75-4A9F-4106-99DB-984199082B18}">
      <dgm:prSet/>
      <dgm:spPr/>
      <dgm:t>
        <a:bodyPr/>
        <a:lstStyle/>
        <a:p>
          <a:endParaRPr lang="fr-FR"/>
        </a:p>
      </dgm:t>
    </dgm:pt>
    <dgm:pt modelId="{D2459B13-BEB2-4437-AB59-B290F187E586}">
      <dgm:prSet phldrT="[Texte]"/>
      <dgm:spPr/>
      <dgm:t>
        <a:bodyPr/>
        <a:lstStyle/>
        <a:p>
          <a:r>
            <a:rPr lang="fr-FR" dirty="0"/>
            <a:t>Perception des couleurs et des contrastes</a:t>
          </a:r>
        </a:p>
      </dgm:t>
    </dgm:pt>
    <dgm:pt modelId="{CA5BE8C1-FBE0-4A4A-813A-18BFC24A9293}" type="parTrans" cxnId="{C342C679-525E-4089-9053-0FECF953E366}">
      <dgm:prSet/>
      <dgm:spPr/>
      <dgm:t>
        <a:bodyPr/>
        <a:lstStyle/>
        <a:p>
          <a:endParaRPr lang="fr-FR"/>
        </a:p>
      </dgm:t>
    </dgm:pt>
    <dgm:pt modelId="{603148AD-00F9-4BD0-B001-E299E6357D2C}" type="sibTrans" cxnId="{C342C679-525E-4089-9053-0FECF953E366}">
      <dgm:prSet/>
      <dgm:spPr/>
      <dgm:t>
        <a:bodyPr/>
        <a:lstStyle/>
        <a:p>
          <a:endParaRPr lang="fr-FR"/>
        </a:p>
      </dgm:t>
    </dgm:pt>
    <dgm:pt modelId="{F3240344-5A56-4326-AE10-9E69D9244067}">
      <dgm:prSet phldrT="[Texte]"/>
      <dgm:spPr/>
      <dgm:t>
        <a:bodyPr/>
        <a:lstStyle/>
        <a:p>
          <a:r>
            <a:rPr lang="fr-FR" dirty="0"/>
            <a:t>Eblouissements</a:t>
          </a:r>
        </a:p>
      </dgm:t>
    </dgm:pt>
    <dgm:pt modelId="{943C1C43-2941-4328-9768-636792FEC213}" type="parTrans" cxnId="{D6FEF437-1060-44CC-848C-4A22051A5D3F}">
      <dgm:prSet/>
      <dgm:spPr/>
      <dgm:t>
        <a:bodyPr/>
        <a:lstStyle/>
        <a:p>
          <a:endParaRPr lang="fr-FR"/>
        </a:p>
      </dgm:t>
    </dgm:pt>
    <dgm:pt modelId="{CFCCC14F-FCCE-4C0C-A857-E9E8763D34BE}" type="sibTrans" cxnId="{D6FEF437-1060-44CC-848C-4A22051A5D3F}">
      <dgm:prSet/>
      <dgm:spPr/>
      <dgm:t>
        <a:bodyPr/>
        <a:lstStyle/>
        <a:p>
          <a:endParaRPr lang="fr-FR"/>
        </a:p>
      </dgm:t>
    </dgm:pt>
    <dgm:pt modelId="{56A24F53-4532-4C9D-89FB-91FB77AD802F}">
      <dgm:prSet phldrT="[Texte]"/>
      <dgm:spPr/>
      <dgm:t>
        <a:bodyPr/>
        <a:lstStyle/>
        <a:p>
          <a:r>
            <a:rPr lang="fr-FR" dirty="0">
              <a:solidFill>
                <a:schemeClr val="tx1"/>
              </a:solidFill>
            </a:rPr>
            <a:t>Atteinte vision centrale (*)</a:t>
          </a:r>
        </a:p>
      </dgm:t>
    </dgm:pt>
    <dgm:pt modelId="{DBDAE79A-07C9-490D-87EF-BAB4E4B9A066}" type="parTrans" cxnId="{1AA102DB-7E4A-4662-89B7-033BDB9A3C0A}">
      <dgm:prSet/>
      <dgm:spPr/>
      <dgm:t>
        <a:bodyPr/>
        <a:lstStyle/>
        <a:p>
          <a:endParaRPr lang="fr-FR"/>
        </a:p>
      </dgm:t>
    </dgm:pt>
    <dgm:pt modelId="{A86E5703-064C-4DDC-9730-67FA0611A7CC}" type="sibTrans" cxnId="{1AA102DB-7E4A-4662-89B7-033BDB9A3C0A}">
      <dgm:prSet/>
      <dgm:spPr/>
      <dgm:t>
        <a:bodyPr/>
        <a:lstStyle/>
        <a:p>
          <a:endParaRPr lang="fr-FR"/>
        </a:p>
      </dgm:t>
    </dgm:pt>
    <dgm:pt modelId="{0060C751-AEB5-478B-AF89-F028EF606191}">
      <dgm:prSet phldrT="[Texte]"/>
      <dgm:spPr/>
      <dgm:t>
        <a:bodyPr/>
        <a:lstStyle/>
        <a:p>
          <a:r>
            <a:rPr lang="fr-FR" dirty="0"/>
            <a:t>Difficulté à s’adapter aux contrastes lumineux</a:t>
          </a:r>
        </a:p>
      </dgm:t>
    </dgm:pt>
    <dgm:pt modelId="{AB119B93-A58E-49C7-89B6-BD402705E78C}" type="parTrans" cxnId="{5236F9D4-A3B0-431B-B6F4-19371411E5C9}">
      <dgm:prSet/>
      <dgm:spPr/>
    </dgm:pt>
    <dgm:pt modelId="{BE6382D5-E3E3-49F6-8809-AFA87273282D}" type="sibTrans" cxnId="{5236F9D4-A3B0-431B-B6F4-19371411E5C9}">
      <dgm:prSet/>
      <dgm:spPr/>
    </dgm:pt>
    <dgm:pt modelId="{082B7285-CB04-4F7A-AB5B-AAF7DD3E667A}" type="pres">
      <dgm:prSet presAssocID="{D21196B9-F327-4E87-B431-11A05AF9F030}" presName="linear" presStyleCnt="0">
        <dgm:presLayoutVars>
          <dgm:dir/>
          <dgm:animLvl val="lvl"/>
          <dgm:resizeHandles val="exact"/>
        </dgm:presLayoutVars>
      </dgm:prSet>
      <dgm:spPr/>
    </dgm:pt>
    <dgm:pt modelId="{D171A33D-497B-4A60-97D2-2DBE937B411D}" type="pres">
      <dgm:prSet presAssocID="{1BED56C2-F558-47DB-AB8B-BE58E5B54430}" presName="parentLin" presStyleCnt="0"/>
      <dgm:spPr/>
    </dgm:pt>
    <dgm:pt modelId="{234B43AA-2E5A-41D3-9EC4-622EA73D3756}" type="pres">
      <dgm:prSet presAssocID="{1BED56C2-F558-47DB-AB8B-BE58E5B54430}" presName="parentLeftMargin" presStyleLbl="node1" presStyleIdx="0" presStyleCnt="3"/>
      <dgm:spPr/>
    </dgm:pt>
    <dgm:pt modelId="{A6646C28-8B50-4BE6-8E1E-264C6893CBB0}" type="pres">
      <dgm:prSet presAssocID="{1BED56C2-F558-47DB-AB8B-BE58E5B54430}" presName="parentText" presStyleLbl="node1" presStyleIdx="0" presStyleCnt="3">
        <dgm:presLayoutVars>
          <dgm:chMax val="0"/>
          <dgm:bulletEnabled val="1"/>
        </dgm:presLayoutVars>
      </dgm:prSet>
      <dgm:spPr/>
    </dgm:pt>
    <dgm:pt modelId="{E1D1F49A-FD83-47D8-9F74-308FBADD1E1C}" type="pres">
      <dgm:prSet presAssocID="{1BED56C2-F558-47DB-AB8B-BE58E5B54430}" presName="negativeSpace" presStyleCnt="0"/>
      <dgm:spPr/>
    </dgm:pt>
    <dgm:pt modelId="{7FA8C61C-737C-454E-9166-B3C18622E2A9}" type="pres">
      <dgm:prSet presAssocID="{1BED56C2-F558-47DB-AB8B-BE58E5B54430}" presName="childText" presStyleLbl="conFgAcc1" presStyleIdx="0" presStyleCnt="3">
        <dgm:presLayoutVars>
          <dgm:bulletEnabled val="1"/>
        </dgm:presLayoutVars>
      </dgm:prSet>
      <dgm:spPr/>
    </dgm:pt>
    <dgm:pt modelId="{105CC496-E992-4350-A54F-362B6CF833CF}" type="pres">
      <dgm:prSet presAssocID="{8B7D6FE0-5B46-44DF-BA0C-9433D6699D9E}" presName="spaceBetweenRectangles" presStyleCnt="0"/>
      <dgm:spPr/>
    </dgm:pt>
    <dgm:pt modelId="{F99A81F5-5F41-4631-B6C4-08269E8721B3}" type="pres">
      <dgm:prSet presAssocID="{56A24F53-4532-4C9D-89FB-91FB77AD802F}" presName="parentLin" presStyleCnt="0"/>
      <dgm:spPr/>
    </dgm:pt>
    <dgm:pt modelId="{E09AD6CD-CAAD-438A-AD7C-FC632E8646D1}" type="pres">
      <dgm:prSet presAssocID="{56A24F53-4532-4C9D-89FB-91FB77AD802F}" presName="parentLeftMargin" presStyleLbl="node1" presStyleIdx="0" presStyleCnt="3"/>
      <dgm:spPr/>
    </dgm:pt>
    <dgm:pt modelId="{5E677E64-FA4D-4FA1-B350-ED0F3DAB7A93}" type="pres">
      <dgm:prSet presAssocID="{56A24F53-4532-4C9D-89FB-91FB77AD802F}" presName="parentText" presStyleLbl="node1" presStyleIdx="1" presStyleCnt="3">
        <dgm:presLayoutVars>
          <dgm:chMax val="0"/>
          <dgm:bulletEnabled val="1"/>
        </dgm:presLayoutVars>
      </dgm:prSet>
      <dgm:spPr/>
    </dgm:pt>
    <dgm:pt modelId="{433A8BF3-F956-403C-9EBC-CDC564E216BF}" type="pres">
      <dgm:prSet presAssocID="{56A24F53-4532-4C9D-89FB-91FB77AD802F}" presName="negativeSpace" presStyleCnt="0"/>
      <dgm:spPr/>
    </dgm:pt>
    <dgm:pt modelId="{C7957FDA-DE14-4713-ABEE-352602747851}" type="pres">
      <dgm:prSet presAssocID="{56A24F53-4532-4C9D-89FB-91FB77AD802F}" presName="childText" presStyleLbl="conFgAcc1" presStyleIdx="1" presStyleCnt="3">
        <dgm:presLayoutVars>
          <dgm:bulletEnabled val="1"/>
        </dgm:presLayoutVars>
      </dgm:prSet>
      <dgm:spPr/>
    </dgm:pt>
    <dgm:pt modelId="{A605A3EE-7158-4F41-967E-E0BBAE7714F4}" type="pres">
      <dgm:prSet presAssocID="{A86E5703-064C-4DDC-9730-67FA0611A7CC}" presName="spaceBetweenRectangles" presStyleCnt="0"/>
      <dgm:spPr/>
    </dgm:pt>
    <dgm:pt modelId="{353EE7B4-F4C0-4FF1-BC00-2020C198C071}" type="pres">
      <dgm:prSet presAssocID="{0870A770-AA6C-4399-A890-5EB47EAEA78D}" presName="parentLin" presStyleCnt="0"/>
      <dgm:spPr/>
    </dgm:pt>
    <dgm:pt modelId="{29F48442-1492-4BAA-A015-36545423B6C0}" type="pres">
      <dgm:prSet presAssocID="{0870A770-AA6C-4399-A890-5EB47EAEA78D}" presName="parentLeftMargin" presStyleLbl="node1" presStyleIdx="1" presStyleCnt="3"/>
      <dgm:spPr/>
    </dgm:pt>
    <dgm:pt modelId="{A5A5156A-E69B-4E6C-AD15-4620EA678A41}" type="pres">
      <dgm:prSet presAssocID="{0870A770-AA6C-4399-A890-5EB47EAEA78D}" presName="parentText" presStyleLbl="node1" presStyleIdx="2" presStyleCnt="3">
        <dgm:presLayoutVars>
          <dgm:chMax val="0"/>
          <dgm:bulletEnabled val="1"/>
        </dgm:presLayoutVars>
      </dgm:prSet>
      <dgm:spPr/>
    </dgm:pt>
    <dgm:pt modelId="{05937EAF-5744-4F40-AD7A-F703DCAA96F5}" type="pres">
      <dgm:prSet presAssocID="{0870A770-AA6C-4399-A890-5EB47EAEA78D}" presName="negativeSpace" presStyleCnt="0"/>
      <dgm:spPr/>
    </dgm:pt>
    <dgm:pt modelId="{2E6594CD-15F3-440E-9635-5FD72FB9431E}" type="pres">
      <dgm:prSet presAssocID="{0870A770-AA6C-4399-A890-5EB47EAEA78D}" presName="childText" presStyleLbl="conFgAcc1" presStyleIdx="2" presStyleCnt="3">
        <dgm:presLayoutVars>
          <dgm:bulletEnabled val="1"/>
        </dgm:presLayoutVars>
      </dgm:prSet>
      <dgm:spPr/>
    </dgm:pt>
  </dgm:ptLst>
  <dgm:cxnLst>
    <dgm:cxn modelId="{17826015-301C-46F8-BA18-B493BB2C8118}" srcId="{0870A770-AA6C-4399-A890-5EB47EAEA78D}" destId="{3EEA444F-1869-4004-9CDF-C47AD8ACDC22}" srcOrd="1" destOrd="0" parTransId="{4F313D8C-3BCB-4FE7-93A6-5CBF2279AC6F}" sibTransId="{F00DF07C-BC7F-4E46-84CD-6C9969CD1AA5}"/>
    <dgm:cxn modelId="{B2C9381E-0E6D-42C9-A47A-1F55650F3A22}" type="presOf" srcId="{10373C33-A28F-41E4-AB4A-117F94F7F8AF}" destId="{C7957FDA-DE14-4713-ABEE-352602747851}" srcOrd="0" destOrd="0" presId="urn:microsoft.com/office/officeart/2005/8/layout/list1"/>
    <dgm:cxn modelId="{F6B04524-406B-4A05-A6AF-B9B7329A97E6}" type="presOf" srcId="{4F42B7E4-BE75-41AC-AC57-59D887D2FAD2}" destId="{2E6594CD-15F3-440E-9635-5FD72FB9431E}" srcOrd="0" destOrd="3" presId="urn:microsoft.com/office/officeart/2005/8/layout/list1"/>
    <dgm:cxn modelId="{30C1A924-78EA-433E-BAB1-176E85BA94A9}" srcId="{0870A770-AA6C-4399-A890-5EB47EAEA78D}" destId="{4F42B7E4-BE75-41AC-AC57-59D887D2FAD2}" srcOrd="3" destOrd="0" parTransId="{51B318CF-9E51-4355-8C05-D1592D7693F3}" sibTransId="{C4253C62-4489-40BA-A8C1-C36489064D4F}"/>
    <dgm:cxn modelId="{9E5A7F30-1D7A-4D44-8D73-200548350A34}" type="presOf" srcId="{1BED56C2-F558-47DB-AB8B-BE58E5B54430}" destId="{234B43AA-2E5A-41D3-9EC4-622EA73D3756}" srcOrd="0" destOrd="0" presId="urn:microsoft.com/office/officeart/2005/8/layout/list1"/>
    <dgm:cxn modelId="{D6FEF437-1060-44CC-848C-4A22051A5D3F}" srcId="{1BED56C2-F558-47DB-AB8B-BE58E5B54430}" destId="{F3240344-5A56-4326-AE10-9E69D9244067}" srcOrd="2" destOrd="0" parTransId="{943C1C43-2941-4328-9768-636792FEC213}" sibTransId="{CFCCC14F-FCCE-4C0C-A857-E9E8763D34BE}"/>
    <dgm:cxn modelId="{D80CDA44-D721-40E3-9095-0D109C921A0A}" type="presOf" srcId="{1BED56C2-F558-47DB-AB8B-BE58E5B54430}" destId="{A6646C28-8B50-4BE6-8E1E-264C6893CBB0}" srcOrd="1" destOrd="0" presId="urn:microsoft.com/office/officeart/2005/8/layout/list1"/>
    <dgm:cxn modelId="{CC33D46C-6C6D-4654-BF6C-FAE33C4B6340}" srcId="{0870A770-AA6C-4399-A890-5EB47EAEA78D}" destId="{E4BEF911-67CC-4A79-A78E-BC5A931281A6}" srcOrd="0" destOrd="0" parTransId="{383D43CB-35A5-47EE-BB01-5AA3DBE89124}" sibTransId="{F4E37BCF-7570-43D3-B1FF-A9C967021CE5}"/>
    <dgm:cxn modelId="{1A161C6D-309C-4419-94C5-BF668B937C70}" type="presOf" srcId="{AAA71331-BFFC-4CE2-BF28-B129CCAD4CEA}" destId="{7FA8C61C-737C-454E-9166-B3C18622E2A9}" srcOrd="0" destOrd="0" presId="urn:microsoft.com/office/officeart/2005/8/layout/list1"/>
    <dgm:cxn modelId="{3BE55B6E-B2C5-4367-9FA8-0565D2B58D45}" type="presOf" srcId="{0870A770-AA6C-4399-A890-5EB47EAEA78D}" destId="{A5A5156A-E69B-4E6C-AD15-4620EA678A41}" srcOrd="1" destOrd="0" presId="urn:microsoft.com/office/officeart/2005/8/layout/list1"/>
    <dgm:cxn modelId="{A332D455-804D-44FA-B0B6-BC57B0E3E2D3}" type="presOf" srcId="{E4BEF911-67CC-4A79-A78E-BC5A931281A6}" destId="{2E6594CD-15F3-440E-9635-5FD72FB9431E}" srcOrd="0" destOrd="0" presId="urn:microsoft.com/office/officeart/2005/8/layout/list1"/>
    <dgm:cxn modelId="{F2B5DD75-4A9F-4106-99DB-984199082B18}" srcId="{1BED56C2-F558-47DB-AB8B-BE58E5B54430}" destId="{AAA71331-BFFC-4CE2-BF28-B129CCAD4CEA}" srcOrd="0" destOrd="0" parTransId="{6265C123-6080-4409-B5FA-5127F041122A}" sibTransId="{8F1107C8-5CC4-43E8-B888-B241861C6F9D}"/>
    <dgm:cxn modelId="{4C009379-49A5-4C34-97AC-BA82DAB39C3B}" type="presOf" srcId="{AC5EE801-56EF-4BBC-B1E0-6D66B2C12BFA}" destId="{C7957FDA-DE14-4713-ABEE-352602747851}" srcOrd="0" destOrd="1" presId="urn:microsoft.com/office/officeart/2005/8/layout/list1"/>
    <dgm:cxn modelId="{C342C679-525E-4089-9053-0FECF953E366}" srcId="{1BED56C2-F558-47DB-AB8B-BE58E5B54430}" destId="{D2459B13-BEB2-4437-AB59-B290F187E586}" srcOrd="1" destOrd="0" parTransId="{CA5BE8C1-FBE0-4A4A-813A-18BFC24A9293}" sibTransId="{603148AD-00F9-4BD0-B001-E299E6357D2C}"/>
    <dgm:cxn modelId="{6512607E-D0D0-4206-96B2-F18439C2F812}" type="presOf" srcId="{BFD0B332-C25C-4009-926C-4235DCB3DCB4}" destId="{C7957FDA-DE14-4713-ABEE-352602747851}" srcOrd="0" destOrd="2" presId="urn:microsoft.com/office/officeart/2005/8/layout/list1"/>
    <dgm:cxn modelId="{B07D9083-BDA1-49B9-8B03-3CE2DF1F72AE}" srcId="{56A24F53-4532-4C9D-89FB-91FB77AD802F}" destId="{AC5EE801-56EF-4BBC-B1E0-6D66B2C12BFA}" srcOrd="1" destOrd="0" parTransId="{42C0A09E-D891-4C23-806B-192A6E09B438}" sibTransId="{6F5F9522-C65B-447E-A1A4-FBBA745EEDA5}"/>
    <dgm:cxn modelId="{64A1938A-139B-4993-97E0-82DDC2FE8B1D}" type="presOf" srcId="{0060C751-AEB5-478B-AF89-F028EF606191}" destId="{2E6594CD-15F3-440E-9635-5FD72FB9431E}" srcOrd="0" destOrd="2" presId="urn:microsoft.com/office/officeart/2005/8/layout/list1"/>
    <dgm:cxn modelId="{FED42394-4CD2-44B3-9F71-531F07EDBD5F}" type="presOf" srcId="{56A24F53-4532-4C9D-89FB-91FB77AD802F}" destId="{E09AD6CD-CAAD-438A-AD7C-FC632E8646D1}" srcOrd="0" destOrd="0" presId="urn:microsoft.com/office/officeart/2005/8/layout/list1"/>
    <dgm:cxn modelId="{BC373295-2938-41CA-92C7-EF3AE53E0FDA}" type="presOf" srcId="{3EEA444F-1869-4004-9CDF-C47AD8ACDC22}" destId="{2E6594CD-15F3-440E-9635-5FD72FB9431E}" srcOrd="0" destOrd="1" presId="urn:microsoft.com/office/officeart/2005/8/layout/list1"/>
    <dgm:cxn modelId="{329A70AA-1258-46F6-BC11-75021D63C19A}" type="presOf" srcId="{D21196B9-F327-4E87-B431-11A05AF9F030}" destId="{082B7285-CB04-4F7A-AB5B-AAF7DD3E667A}" srcOrd="0" destOrd="0" presId="urn:microsoft.com/office/officeart/2005/8/layout/list1"/>
    <dgm:cxn modelId="{B2E91FAD-A664-47CD-A866-DF467B78004F}" srcId="{56A24F53-4532-4C9D-89FB-91FB77AD802F}" destId="{10373C33-A28F-41E4-AB4A-117F94F7F8AF}" srcOrd="0" destOrd="0" parTransId="{D62243F3-7EEB-47D9-A0C3-57663BCFE52A}" sibTransId="{3AF90E57-5D21-4E1C-8FE2-8E85F8A35E74}"/>
    <dgm:cxn modelId="{699472BF-CE10-4D65-9E1D-EACF065642B7}" srcId="{D21196B9-F327-4E87-B431-11A05AF9F030}" destId="{1BED56C2-F558-47DB-AB8B-BE58E5B54430}" srcOrd="0" destOrd="0" parTransId="{0EB7F6B4-73AF-47A8-87A0-FDC3E7D50D25}" sibTransId="{8B7D6FE0-5B46-44DF-BA0C-9433D6699D9E}"/>
    <dgm:cxn modelId="{71171AC0-2425-41D6-ACA0-E464FD300C28}" type="presOf" srcId="{0870A770-AA6C-4399-A890-5EB47EAEA78D}" destId="{29F48442-1492-4BAA-A015-36545423B6C0}" srcOrd="0" destOrd="0" presId="urn:microsoft.com/office/officeart/2005/8/layout/list1"/>
    <dgm:cxn modelId="{B9312FC7-154D-4DB3-835B-E1B8A3AFB463}" type="presOf" srcId="{56A24F53-4532-4C9D-89FB-91FB77AD802F}" destId="{5E677E64-FA4D-4FA1-B350-ED0F3DAB7A93}" srcOrd="1" destOrd="0" presId="urn:microsoft.com/office/officeart/2005/8/layout/list1"/>
    <dgm:cxn modelId="{5236F9D4-A3B0-431B-B6F4-19371411E5C9}" srcId="{0870A770-AA6C-4399-A890-5EB47EAEA78D}" destId="{0060C751-AEB5-478B-AF89-F028EF606191}" srcOrd="2" destOrd="0" parTransId="{AB119B93-A58E-49C7-89B6-BD402705E78C}" sibTransId="{BE6382D5-E3E3-49F6-8809-AFA87273282D}"/>
    <dgm:cxn modelId="{1AA102DB-7E4A-4662-89B7-033BDB9A3C0A}" srcId="{D21196B9-F327-4E87-B431-11A05AF9F030}" destId="{56A24F53-4532-4C9D-89FB-91FB77AD802F}" srcOrd="1" destOrd="0" parTransId="{DBDAE79A-07C9-490D-87EF-BAB4E4B9A066}" sibTransId="{A86E5703-064C-4DDC-9730-67FA0611A7CC}"/>
    <dgm:cxn modelId="{7B91FAE5-80DC-42AE-9100-9CA1CDE9768F}" type="presOf" srcId="{D2459B13-BEB2-4437-AB59-B290F187E586}" destId="{7FA8C61C-737C-454E-9166-B3C18622E2A9}" srcOrd="0" destOrd="1" presId="urn:microsoft.com/office/officeart/2005/8/layout/list1"/>
    <dgm:cxn modelId="{6C5C28E8-E442-41AD-8D12-547FCC7ECD31}" srcId="{56A24F53-4532-4C9D-89FB-91FB77AD802F}" destId="{BFD0B332-C25C-4009-926C-4235DCB3DCB4}" srcOrd="2" destOrd="0" parTransId="{F3C5CDB0-D739-40C3-AD13-CDCE6BEF8B17}" sibTransId="{3BD71779-A3BF-487A-960F-85E03B979F5E}"/>
    <dgm:cxn modelId="{665CD7ED-3325-4F0A-B02B-9D55DA0BAA40}" srcId="{D21196B9-F327-4E87-B431-11A05AF9F030}" destId="{0870A770-AA6C-4399-A890-5EB47EAEA78D}" srcOrd="2" destOrd="0" parTransId="{2DB93B81-293D-4D76-A19E-CF6BF9BF3F24}" sibTransId="{273E7053-69F7-4681-AAD5-8B8A99C96CC6}"/>
    <dgm:cxn modelId="{AAA2D6F0-D43F-4B68-86A6-05646980ADF6}" type="presOf" srcId="{F3240344-5A56-4326-AE10-9E69D9244067}" destId="{7FA8C61C-737C-454E-9166-B3C18622E2A9}" srcOrd="0" destOrd="2" presId="urn:microsoft.com/office/officeart/2005/8/layout/list1"/>
    <dgm:cxn modelId="{28102A6A-05C8-477D-B56F-61FF6DA3ECD9}" type="presParOf" srcId="{082B7285-CB04-4F7A-AB5B-AAF7DD3E667A}" destId="{D171A33D-497B-4A60-97D2-2DBE937B411D}" srcOrd="0" destOrd="0" presId="urn:microsoft.com/office/officeart/2005/8/layout/list1"/>
    <dgm:cxn modelId="{E8CF12BB-2A4B-4674-A0CC-3E505F2473D9}" type="presParOf" srcId="{D171A33D-497B-4A60-97D2-2DBE937B411D}" destId="{234B43AA-2E5A-41D3-9EC4-622EA73D3756}" srcOrd="0" destOrd="0" presId="urn:microsoft.com/office/officeart/2005/8/layout/list1"/>
    <dgm:cxn modelId="{78E0101B-98F0-4D14-AEA5-44609F212F61}" type="presParOf" srcId="{D171A33D-497B-4A60-97D2-2DBE937B411D}" destId="{A6646C28-8B50-4BE6-8E1E-264C6893CBB0}" srcOrd="1" destOrd="0" presId="urn:microsoft.com/office/officeart/2005/8/layout/list1"/>
    <dgm:cxn modelId="{9BC0947D-1075-4F89-9A0D-A20A8E73E53F}" type="presParOf" srcId="{082B7285-CB04-4F7A-AB5B-AAF7DD3E667A}" destId="{E1D1F49A-FD83-47D8-9F74-308FBADD1E1C}" srcOrd="1" destOrd="0" presId="urn:microsoft.com/office/officeart/2005/8/layout/list1"/>
    <dgm:cxn modelId="{8F689B50-BDAB-4181-A6BD-7399874FDEBC}" type="presParOf" srcId="{082B7285-CB04-4F7A-AB5B-AAF7DD3E667A}" destId="{7FA8C61C-737C-454E-9166-B3C18622E2A9}" srcOrd="2" destOrd="0" presId="urn:microsoft.com/office/officeart/2005/8/layout/list1"/>
    <dgm:cxn modelId="{173B551A-101F-4DDB-8046-986258F123D0}" type="presParOf" srcId="{082B7285-CB04-4F7A-AB5B-AAF7DD3E667A}" destId="{105CC496-E992-4350-A54F-362B6CF833CF}" srcOrd="3" destOrd="0" presId="urn:microsoft.com/office/officeart/2005/8/layout/list1"/>
    <dgm:cxn modelId="{4CCB6E20-2E91-4763-8471-2A78DBCC1B49}" type="presParOf" srcId="{082B7285-CB04-4F7A-AB5B-AAF7DD3E667A}" destId="{F99A81F5-5F41-4631-B6C4-08269E8721B3}" srcOrd="4" destOrd="0" presId="urn:microsoft.com/office/officeart/2005/8/layout/list1"/>
    <dgm:cxn modelId="{7ECDD864-08C7-4822-A4DF-3EB2D5F1138A}" type="presParOf" srcId="{F99A81F5-5F41-4631-B6C4-08269E8721B3}" destId="{E09AD6CD-CAAD-438A-AD7C-FC632E8646D1}" srcOrd="0" destOrd="0" presId="urn:microsoft.com/office/officeart/2005/8/layout/list1"/>
    <dgm:cxn modelId="{FA1C4577-5E4E-4D17-8B96-3102BD3664BC}" type="presParOf" srcId="{F99A81F5-5F41-4631-B6C4-08269E8721B3}" destId="{5E677E64-FA4D-4FA1-B350-ED0F3DAB7A93}" srcOrd="1" destOrd="0" presId="urn:microsoft.com/office/officeart/2005/8/layout/list1"/>
    <dgm:cxn modelId="{06F40AAE-6010-4EE3-BCAD-7C9C3AE1229B}" type="presParOf" srcId="{082B7285-CB04-4F7A-AB5B-AAF7DD3E667A}" destId="{433A8BF3-F956-403C-9EBC-CDC564E216BF}" srcOrd="5" destOrd="0" presId="urn:microsoft.com/office/officeart/2005/8/layout/list1"/>
    <dgm:cxn modelId="{3B311350-C7B0-4290-AB38-DC40BE57B23B}" type="presParOf" srcId="{082B7285-CB04-4F7A-AB5B-AAF7DD3E667A}" destId="{C7957FDA-DE14-4713-ABEE-352602747851}" srcOrd="6" destOrd="0" presId="urn:microsoft.com/office/officeart/2005/8/layout/list1"/>
    <dgm:cxn modelId="{B92E8B7E-88AE-4C40-8075-AEE7C940BEEA}" type="presParOf" srcId="{082B7285-CB04-4F7A-AB5B-AAF7DD3E667A}" destId="{A605A3EE-7158-4F41-967E-E0BBAE7714F4}" srcOrd="7" destOrd="0" presId="urn:microsoft.com/office/officeart/2005/8/layout/list1"/>
    <dgm:cxn modelId="{581921DD-CC34-45FC-9FFD-B2DD9B6F0175}" type="presParOf" srcId="{082B7285-CB04-4F7A-AB5B-AAF7DD3E667A}" destId="{353EE7B4-F4C0-4FF1-BC00-2020C198C071}" srcOrd="8" destOrd="0" presId="urn:microsoft.com/office/officeart/2005/8/layout/list1"/>
    <dgm:cxn modelId="{AB55500E-3DAF-4C43-ABFD-42CDDB7C1D6E}" type="presParOf" srcId="{353EE7B4-F4C0-4FF1-BC00-2020C198C071}" destId="{29F48442-1492-4BAA-A015-36545423B6C0}" srcOrd="0" destOrd="0" presId="urn:microsoft.com/office/officeart/2005/8/layout/list1"/>
    <dgm:cxn modelId="{4D5BC2C1-78F5-4F4B-9BBB-B98BBFAA974F}" type="presParOf" srcId="{353EE7B4-F4C0-4FF1-BC00-2020C198C071}" destId="{A5A5156A-E69B-4E6C-AD15-4620EA678A41}" srcOrd="1" destOrd="0" presId="urn:microsoft.com/office/officeart/2005/8/layout/list1"/>
    <dgm:cxn modelId="{93112DC2-10FD-41ED-81A5-B760A2438FA1}" type="presParOf" srcId="{082B7285-CB04-4F7A-AB5B-AAF7DD3E667A}" destId="{05937EAF-5744-4F40-AD7A-F703DCAA96F5}" srcOrd="9" destOrd="0" presId="urn:microsoft.com/office/officeart/2005/8/layout/list1"/>
    <dgm:cxn modelId="{FE0F76E6-802D-4E5C-9566-CBEEF09B4BEB}" type="presParOf" srcId="{082B7285-CB04-4F7A-AB5B-AAF7DD3E667A}" destId="{2E6594CD-15F3-440E-9635-5FD72FB9431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82C8C-7B56-4B19-A35C-9C3FF087E2C0}">
      <dsp:nvSpPr>
        <dsp:cNvPr id="0" name=""/>
        <dsp:cNvSpPr/>
      </dsp:nvSpPr>
      <dsp:spPr>
        <a:xfrm>
          <a:off x="3316144" y="88866"/>
          <a:ext cx="1838610" cy="183861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fr-FR" sz="1600" b="1" kern="1200" cap="none" spc="50" dirty="0">
              <a:ln w="0"/>
              <a:solidFill>
                <a:schemeClr val="bg1"/>
              </a:solidFill>
              <a:effectLst>
                <a:innerShdw blurRad="63500" dist="50800" dir="13500000">
                  <a:srgbClr val="000000">
                    <a:alpha val="50000"/>
                  </a:srgbClr>
                </a:innerShdw>
              </a:effectLst>
            </a:rPr>
            <a:t>Déficience</a:t>
          </a:r>
        </a:p>
      </dsp:txBody>
      <dsp:txXfrm>
        <a:off x="3561292" y="410623"/>
        <a:ext cx="1348314" cy="827374"/>
      </dsp:txXfrm>
    </dsp:sp>
    <dsp:sp modelId="{D17C5940-67BC-4A90-A713-9188FBF22172}">
      <dsp:nvSpPr>
        <dsp:cNvPr id="0" name=""/>
        <dsp:cNvSpPr/>
      </dsp:nvSpPr>
      <dsp:spPr>
        <a:xfrm>
          <a:off x="3979576" y="1237997"/>
          <a:ext cx="1838610" cy="183861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fr-FR" sz="1600" b="1" kern="1200" cap="none" spc="50" dirty="0">
              <a:ln w="0"/>
              <a:solidFill>
                <a:schemeClr val="bg1"/>
              </a:solidFill>
              <a:effectLst>
                <a:innerShdw blurRad="63500" dist="50800" dir="13500000">
                  <a:srgbClr val="000000">
                    <a:alpha val="50000"/>
                  </a:srgbClr>
                </a:innerShdw>
              </a:effectLst>
            </a:rPr>
            <a:t>Désavantage social</a:t>
          </a:r>
        </a:p>
      </dsp:txBody>
      <dsp:txXfrm>
        <a:off x="4541885" y="1712972"/>
        <a:ext cx="1103166" cy="1011235"/>
      </dsp:txXfrm>
    </dsp:sp>
    <dsp:sp modelId="{F4DB0879-A433-4762-A04D-15A3D6FF9C48}">
      <dsp:nvSpPr>
        <dsp:cNvPr id="0" name=""/>
        <dsp:cNvSpPr/>
      </dsp:nvSpPr>
      <dsp:spPr>
        <a:xfrm>
          <a:off x="2652712" y="1237997"/>
          <a:ext cx="1838610" cy="183861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fr-FR" sz="1600" b="1" kern="1200" cap="none" spc="50">
              <a:ln w="0"/>
              <a:solidFill>
                <a:schemeClr val="bg1"/>
              </a:solidFill>
              <a:effectLst>
                <a:innerShdw blurRad="63500" dist="50800" dir="13500000">
                  <a:srgbClr val="000000">
                    <a:alpha val="50000"/>
                  </a:srgbClr>
                </a:innerShdw>
              </a:effectLst>
            </a:rPr>
            <a:t>Incapacité</a:t>
          </a:r>
          <a:endParaRPr lang="fr-FR" sz="1600" b="1" kern="1200" cap="none" spc="50" dirty="0">
            <a:ln w="0"/>
            <a:solidFill>
              <a:schemeClr val="bg1"/>
            </a:solidFill>
            <a:effectLst>
              <a:innerShdw blurRad="63500" dist="50800" dir="13500000">
                <a:srgbClr val="000000">
                  <a:alpha val="50000"/>
                </a:srgbClr>
              </a:innerShdw>
            </a:effectLst>
          </a:endParaRPr>
        </a:p>
      </dsp:txBody>
      <dsp:txXfrm>
        <a:off x="2825848" y="1712972"/>
        <a:ext cx="1103166" cy="1011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43216-FBAA-486B-8E58-96CFB36B39C9}">
      <dsp:nvSpPr>
        <dsp:cNvPr id="0" name=""/>
        <dsp:cNvSpPr/>
      </dsp:nvSpPr>
      <dsp:spPr>
        <a:xfrm>
          <a:off x="2430267" y="1677320"/>
          <a:ext cx="1144025" cy="118135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Visible ou invisible</a:t>
          </a:r>
        </a:p>
      </dsp:txBody>
      <dsp:txXfrm>
        <a:off x="2660267" y="1951567"/>
        <a:ext cx="684025" cy="612041"/>
      </dsp:txXfrm>
    </dsp:sp>
    <dsp:sp modelId="{7D0BD36A-846E-49B1-8934-0C6795DAFDDD}">
      <dsp:nvSpPr>
        <dsp:cNvPr id="0" name=""/>
        <dsp:cNvSpPr/>
      </dsp:nvSpPr>
      <dsp:spPr>
        <a:xfrm>
          <a:off x="1188720" y="1033560"/>
          <a:ext cx="1219200" cy="121920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a:t>Reconnu ou non reconnu</a:t>
          </a:r>
          <a:endParaRPr lang="fr-FR" sz="1000" kern="1200" dirty="0"/>
        </a:p>
      </dsp:txBody>
      <dsp:txXfrm>
        <a:off x="1495657" y="1342352"/>
        <a:ext cx="605326" cy="601616"/>
      </dsp:txXfrm>
    </dsp:sp>
    <dsp:sp modelId="{6D5D45CF-7FA5-48C3-B9E1-E159D3C36AD0}">
      <dsp:nvSpPr>
        <dsp:cNvPr id="0" name=""/>
        <dsp:cNvSpPr/>
      </dsp:nvSpPr>
      <dsp:spPr>
        <a:xfrm rot="20700000">
          <a:off x="1871596" y="192436"/>
          <a:ext cx="1194567" cy="119456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Compensé ou non-compensé</a:t>
          </a:r>
        </a:p>
      </dsp:txBody>
      <dsp:txXfrm rot="-20700000">
        <a:off x="2133600" y="454440"/>
        <a:ext cx="670560" cy="670560"/>
      </dsp:txXfrm>
    </dsp:sp>
    <dsp:sp modelId="{7B81AE77-E8A4-41E9-9307-6D91836D056C}">
      <dsp:nvSpPr>
        <dsp:cNvPr id="0" name=""/>
        <dsp:cNvSpPr/>
      </dsp:nvSpPr>
      <dsp:spPr>
        <a:xfrm>
          <a:off x="2023016" y="1183675"/>
          <a:ext cx="2145792" cy="2145792"/>
        </a:xfrm>
        <a:prstGeom prst="circularArrow">
          <a:avLst>
            <a:gd name="adj1" fmla="val 4687"/>
            <a:gd name="adj2" fmla="val 299029"/>
            <a:gd name="adj3" fmla="val 2480720"/>
            <a:gd name="adj4" fmla="val 1593986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9C9755-FF51-4EFE-9479-4466819CD4B1}">
      <dsp:nvSpPr>
        <dsp:cNvPr id="0" name=""/>
        <dsp:cNvSpPr/>
      </dsp:nvSpPr>
      <dsp:spPr>
        <a:xfrm>
          <a:off x="972802" y="768716"/>
          <a:ext cx="1559052" cy="1559052"/>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44C092-D821-43A4-AFBD-F667C051AB03}">
      <dsp:nvSpPr>
        <dsp:cNvPr id="0" name=""/>
        <dsp:cNvSpPr/>
      </dsp:nvSpPr>
      <dsp:spPr>
        <a:xfrm>
          <a:off x="1595280" y="-64299"/>
          <a:ext cx="1680972" cy="168097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FA7E6-AB53-45A8-BA21-DF884B6E4044}">
      <dsp:nvSpPr>
        <dsp:cNvPr id="0" name=""/>
        <dsp:cNvSpPr/>
      </dsp:nvSpPr>
      <dsp:spPr>
        <a:xfrm>
          <a:off x="1871" y="492760"/>
          <a:ext cx="1484860" cy="890916"/>
        </a:xfrm>
        <a:prstGeom prst="rect">
          <a:avLst/>
        </a:prstGeom>
        <a:solidFill>
          <a:srgbClr val="00B0F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solidFill>
                <a:schemeClr val="tx1"/>
              </a:solidFill>
            </a:rPr>
            <a:t>Auditif et du Langage</a:t>
          </a:r>
          <a:endParaRPr lang="fr-FR" sz="1800" kern="1200" dirty="0">
            <a:solidFill>
              <a:schemeClr val="tx1"/>
            </a:solidFill>
          </a:endParaRPr>
        </a:p>
      </dsp:txBody>
      <dsp:txXfrm>
        <a:off x="1871" y="492760"/>
        <a:ext cx="1484860" cy="890916"/>
      </dsp:txXfrm>
    </dsp:sp>
    <dsp:sp modelId="{843C3781-8AAD-4E07-B4F7-93FEAB4A5132}">
      <dsp:nvSpPr>
        <dsp:cNvPr id="0" name=""/>
        <dsp:cNvSpPr/>
      </dsp:nvSpPr>
      <dsp:spPr>
        <a:xfrm>
          <a:off x="1635218" y="492760"/>
          <a:ext cx="1484860" cy="890916"/>
        </a:xfrm>
        <a:prstGeom prst="rect">
          <a:avLst/>
        </a:prstGeom>
        <a:solidFill>
          <a:srgbClr val="92D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solidFill>
                <a:schemeClr val="tx1"/>
              </a:solidFill>
            </a:rPr>
            <a:t>Visuel</a:t>
          </a:r>
          <a:endParaRPr lang="fr-FR" sz="1800" kern="1200" dirty="0">
            <a:solidFill>
              <a:schemeClr val="tx1"/>
            </a:solidFill>
          </a:endParaRPr>
        </a:p>
      </dsp:txBody>
      <dsp:txXfrm>
        <a:off x="1635218" y="492760"/>
        <a:ext cx="1484860" cy="890916"/>
      </dsp:txXfrm>
    </dsp:sp>
    <dsp:sp modelId="{5F664427-AC26-458C-B4DE-96B7896E030B}">
      <dsp:nvSpPr>
        <dsp:cNvPr id="0" name=""/>
        <dsp:cNvSpPr/>
      </dsp:nvSpPr>
      <dsp:spPr>
        <a:xfrm>
          <a:off x="3268565" y="492760"/>
          <a:ext cx="1484860" cy="890916"/>
        </a:xfrm>
        <a:prstGeom prst="rect">
          <a:avLst/>
        </a:prstGeom>
        <a:solidFill>
          <a:srgbClr val="B871FF"/>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solidFill>
                <a:schemeClr val="tx1"/>
              </a:solidFill>
            </a:rPr>
            <a:t>Moteur</a:t>
          </a:r>
          <a:endParaRPr lang="fr-FR" sz="1800" kern="1200" dirty="0">
            <a:solidFill>
              <a:schemeClr val="tx1"/>
            </a:solidFill>
          </a:endParaRPr>
        </a:p>
      </dsp:txBody>
      <dsp:txXfrm>
        <a:off x="3268565" y="492760"/>
        <a:ext cx="1484860" cy="890916"/>
      </dsp:txXfrm>
    </dsp:sp>
    <dsp:sp modelId="{FC00B13F-29FE-4FCE-9AD5-8841347F8D0F}">
      <dsp:nvSpPr>
        <dsp:cNvPr id="0" name=""/>
        <dsp:cNvSpPr/>
      </dsp:nvSpPr>
      <dsp:spPr>
        <a:xfrm>
          <a:off x="4901911" y="492760"/>
          <a:ext cx="1484860" cy="890916"/>
        </a:xfrm>
        <a:prstGeom prst="rect">
          <a:avLst/>
        </a:prstGeom>
        <a:solidFill>
          <a:srgbClr val="FF00FF"/>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solidFill>
                <a:schemeClr val="tx1"/>
              </a:solidFill>
            </a:rPr>
            <a:t>Intellectuel ou mental</a:t>
          </a:r>
          <a:endParaRPr lang="fr-FR" sz="1800" kern="1200" dirty="0">
            <a:solidFill>
              <a:schemeClr val="tx1"/>
            </a:solidFill>
          </a:endParaRPr>
        </a:p>
      </dsp:txBody>
      <dsp:txXfrm>
        <a:off x="4901911" y="492760"/>
        <a:ext cx="1484860" cy="890916"/>
      </dsp:txXfrm>
    </dsp:sp>
    <dsp:sp modelId="{15980F1A-E59A-440F-A326-37B874624401}">
      <dsp:nvSpPr>
        <dsp:cNvPr id="0" name=""/>
        <dsp:cNvSpPr/>
      </dsp:nvSpPr>
      <dsp:spPr>
        <a:xfrm>
          <a:off x="818545" y="1532163"/>
          <a:ext cx="1484860" cy="890916"/>
        </a:xfrm>
        <a:prstGeom prst="rect">
          <a:avLst/>
        </a:prstGeom>
        <a:solidFill>
          <a:srgbClr val="2FD5D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solidFill>
                <a:schemeClr val="tx1"/>
              </a:solidFill>
            </a:rPr>
            <a:t>Psychique</a:t>
          </a:r>
          <a:endParaRPr lang="fr-FR" sz="1800" kern="1200" dirty="0">
            <a:solidFill>
              <a:schemeClr val="tx1"/>
            </a:solidFill>
          </a:endParaRPr>
        </a:p>
      </dsp:txBody>
      <dsp:txXfrm>
        <a:off x="818545" y="1532163"/>
        <a:ext cx="1484860" cy="890916"/>
      </dsp:txXfrm>
    </dsp:sp>
    <dsp:sp modelId="{97C941FB-B312-496D-9A9E-11C57DEBD1BD}">
      <dsp:nvSpPr>
        <dsp:cNvPr id="0" name=""/>
        <dsp:cNvSpPr/>
      </dsp:nvSpPr>
      <dsp:spPr>
        <a:xfrm>
          <a:off x="2451891" y="1532163"/>
          <a:ext cx="1484860" cy="890916"/>
        </a:xfrm>
        <a:prstGeom prst="rect">
          <a:avLst/>
        </a:prstGeom>
        <a:solidFill>
          <a:srgbClr val="FF333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solidFill>
                <a:schemeClr val="tx1"/>
              </a:solidFill>
            </a:rPr>
            <a:t>Cognitif</a:t>
          </a:r>
          <a:endParaRPr lang="fr-FR" sz="1800" kern="1200" dirty="0">
            <a:solidFill>
              <a:schemeClr val="tx1"/>
            </a:solidFill>
          </a:endParaRPr>
        </a:p>
      </dsp:txBody>
      <dsp:txXfrm>
        <a:off x="2451891" y="1532163"/>
        <a:ext cx="1484860" cy="890916"/>
      </dsp:txXfrm>
    </dsp:sp>
    <dsp:sp modelId="{29F34814-C23E-4A57-A1CD-18B386347693}">
      <dsp:nvSpPr>
        <dsp:cNvPr id="0" name=""/>
        <dsp:cNvSpPr/>
      </dsp:nvSpPr>
      <dsp:spPr>
        <a:xfrm>
          <a:off x="4085238" y="1532163"/>
          <a:ext cx="1484860" cy="890916"/>
        </a:xfrm>
        <a:prstGeom prst="rect">
          <a:avLst/>
        </a:prstGeom>
        <a:solidFill>
          <a:schemeClr val="tx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bg1"/>
              </a:solidFill>
            </a:rPr>
            <a:t>consécutif à une maladie invalidante</a:t>
          </a:r>
        </a:p>
      </dsp:txBody>
      <dsp:txXfrm>
        <a:off x="4085238" y="1532163"/>
        <a:ext cx="1484860" cy="890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30A9-F391-4317-A5B3-2D184CDEFE04}">
      <dsp:nvSpPr>
        <dsp:cNvPr id="0" name=""/>
        <dsp:cNvSpPr/>
      </dsp:nvSpPr>
      <dsp:spPr>
        <a:xfrm>
          <a:off x="711535" y="289"/>
          <a:ext cx="1531778" cy="9190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Inexistence ou perte acuité visuelle et/ou champs visuel</a:t>
          </a:r>
        </a:p>
      </dsp:txBody>
      <dsp:txXfrm>
        <a:off x="711535" y="289"/>
        <a:ext cx="1531778" cy="919067"/>
      </dsp:txXfrm>
    </dsp:sp>
    <dsp:sp modelId="{642FD4F1-7850-4887-90CD-1711981B0DC1}">
      <dsp:nvSpPr>
        <dsp:cNvPr id="0" name=""/>
        <dsp:cNvSpPr/>
      </dsp:nvSpPr>
      <dsp:spPr>
        <a:xfrm>
          <a:off x="2396492" y="289"/>
          <a:ext cx="1531778" cy="9190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Naissance ou au cours de la vie</a:t>
          </a:r>
        </a:p>
      </dsp:txBody>
      <dsp:txXfrm>
        <a:off x="2396492" y="289"/>
        <a:ext cx="1531778" cy="919067"/>
      </dsp:txXfrm>
    </dsp:sp>
    <dsp:sp modelId="{AEC5C91A-435F-49DC-8FFB-D10059F35CA5}">
      <dsp:nvSpPr>
        <dsp:cNvPr id="0" name=""/>
        <dsp:cNvSpPr/>
      </dsp:nvSpPr>
      <dsp:spPr>
        <a:xfrm>
          <a:off x="4081448" y="289"/>
          <a:ext cx="1531778" cy="9190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Possible affection oculaire ou maladie congénitale ou accident, ou diabète et vieillissement</a:t>
          </a:r>
        </a:p>
      </dsp:txBody>
      <dsp:txXfrm>
        <a:off x="4081448" y="289"/>
        <a:ext cx="1531778" cy="919067"/>
      </dsp:txXfrm>
    </dsp:sp>
    <dsp:sp modelId="{E3C6E1B3-12DC-4BCE-B6C9-5BA52AAEE167}">
      <dsp:nvSpPr>
        <dsp:cNvPr id="0" name=""/>
        <dsp:cNvSpPr/>
      </dsp:nvSpPr>
      <dsp:spPr>
        <a:xfrm>
          <a:off x="1554014" y="1072534"/>
          <a:ext cx="1531778" cy="9190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Aveugle quand acuité corrigée =&lt;1/20</a:t>
          </a:r>
        </a:p>
      </dsp:txBody>
      <dsp:txXfrm>
        <a:off x="1554014" y="1072534"/>
        <a:ext cx="1531778" cy="919067"/>
      </dsp:txXfrm>
    </dsp:sp>
    <dsp:sp modelId="{F8E3A457-9A02-4076-9BCC-05B3F0D91EFF}">
      <dsp:nvSpPr>
        <dsp:cNvPr id="0" name=""/>
        <dsp:cNvSpPr/>
      </dsp:nvSpPr>
      <dsp:spPr>
        <a:xfrm>
          <a:off x="3238970" y="1072534"/>
          <a:ext cx="1531778" cy="9190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Amblyope quand acuité corrigée comprise entre 4/10 et 1/10 </a:t>
          </a:r>
        </a:p>
      </dsp:txBody>
      <dsp:txXfrm>
        <a:off x="3238970" y="1072534"/>
        <a:ext cx="1531778" cy="9190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8C61C-737C-454E-9166-B3C18622E2A9}">
      <dsp:nvSpPr>
        <dsp:cNvPr id="0" name=""/>
        <dsp:cNvSpPr/>
      </dsp:nvSpPr>
      <dsp:spPr>
        <a:xfrm>
          <a:off x="0" y="246197"/>
          <a:ext cx="6912768" cy="945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Discrimination des contenus (voir à travers un verre dépoli)</a:t>
          </a:r>
        </a:p>
        <a:p>
          <a:pPr marL="114300" lvl="1" indent="-114300" algn="l" defTabSz="533400">
            <a:lnSpc>
              <a:spcPct val="90000"/>
            </a:lnSpc>
            <a:spcBef>
              <a:spcPct val="0"/>
            </a:spcBef>
            <a:spcAft>
              <a:spcPct val="15000"/>
            </a:spcAft>
            <a:buChar char="•"/>
          </a:pPr>
          <a:r>
            <a:rPr lang="fr-FR" sz="1200" kern="1200" dirty="0"/>
            <a:t>Perception des couleurs et des contrastes</a:t>
          </a:r>
        </a:p>
        <a:p>
          <a:pPr marL="114300" lvl="1" indent="-114300" algn="l" defTabSz="533400">
            <a:lnSpc>
              <a:spcPct val="90000"/>
            </a:lnSpc>
            <a:spcBef>
              <a:spcPct val="0"/>
            </a:spcBef>
            <a:spcAft>
              <a:spcPct val="15000"/>
            </a:spcAft>
            <a:buChar char="•"/>
          </a:pPr>
          <a:r>
            <a:rPr lang="fr-FR" sz="1200" kern="1200" dirty="0"/>
            <a:t>Eblouissements</a:t>
          </a:r>
        </a:p>
      </dsp:txBody>
      <dsp:txXfrm>
        <a:off x="0" y="246197"/>
        <a:ext cx="6912768" cy="945000"/>
      </dsp:txXfrm>
    </dsp:sp>
    <dsp:sp modelId="{A6646C28-8B50-4BE6-8E1E-264C6893CBB0}">
      <dsp:nvSpPr>
        <dsp:cNvPr id="0" name=""/>
        <dsp:cNvSpPr/>
      </dsp:nvSpPr>
      <dsp:spPr>
        <a:xfrm>
          <a:off x="345638" y="6907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de l’acuité visuelle (flou général)</a:t>
          </a:r>
        </a:p>
      </dsp:txBody>
      <dsp:txXfrm>
        <a:off x="362931" y="86370"/>
        <a:ext cx="4804351" cy="319654"/>
      </dsp:txXfrm>
    </dsp:sp>
    <dsp:sp modelId="{C7957FDA-DE14-4713-ABEE-352602747851}">
      <dsp:nvSpPr>
        <dsp:cNvPr id="0" name=""/>
        <dsp:cNvSpPr/>
      </dsp:nvSpPr>
      <dsp:spPr>
        <a:xfrm>
          <a:off x="0" y="1433117"/>
          <a:ext cx="6912768" cy="1115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Vision fine &amp; précise de près (lecture, écriture)</a:t>
          </a:r>
        </a:p>
        <a:p>
          <a:pPr marL="114300" lvl="1" indent="-114300" algn="l" defTabSz="533400">
            <a:lnSpc>
              <a:spcPct val="90000"/>
            </a:lnSpc>
            <a:spcBef>
              <a:spcPct val="0"/>
            </a:spcBef>
            <a:spcAft>
              <a:spcPct val="15000"/>
            </a:spcAft>
            <a:buChar char="•"/>
          </a:pPr>
          <a:r>
            <a:rPr lang="fr-FR" sz="1200" kern="1200" dirty="0"/>
            <a:t>Appréciation des distances avec maladresse des gestes dans les lieux encombrés</a:t>
          </a:r>
        </a:p>
        <a:p>
          <a:pPr marL="114300" lvl="1" indent="-114300" algn="l" defTabSz="533400">
            <a:lnSpc>
              <a:spcPct val="90000"/>
            </a:lnSpc>
            <a:spcBef>
              <a:spcPct val="0"/>
            </a:spcBef>
            <a:spcAft>
              <a:spcPct val="15000"/>
            </a:spcAft>
            <a:buChar char="•"/>
          </a:pPr>
          <a:r>
            <a:rPr lang="fr-FR" sz="1200" kern="1200" dirty="0"/>
            <a:t>Perception des couleurs surtout des foncées</a:t>
          </a:r>
        </a:p>
      </dsp:txBody>
      <dsp:txXfrm>
        <a:off x="0" y="1433117"/>
        <a:ext cx="6912768" cy="1115100"/>
      </dsp:txXfrm>
    </dsp:sp>
    <dsp:sp modelId="{5E677E64-FA4D-4FA1-B350-ED0F3DAB7A93}">
      <dsp:nvSpPr>
        <dsp:cNvPr id="0" name=""/>
        <dsp:cNvSpPr/>
      </dsp:nvSpPr>
      <dsp:spPr>
        <a:xfrm>
          <a:off x="345638" y="125599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vision centrale (*)</a:t>
          </a:r>
        </a:p>
      </dsp:txBody>
      <dsp:txXfrm>
        <a:off x="362931" y="1273290"/>
        <a:ext cx="4804351" cy="319654"/>
      </dsp:txXfrm>
    </dsp:sp>
    <dsp:sp modelId="{2E6594CD-15F3-440E-9635-5FD72FB9431E}">
      <dsp:nvSpPr>
        <dsp:cNvPr id="0" name=""/>
        <dsp:cNvSpPr/>
      </dsp:nvSpPr>
      <dsp:spPr>
        <a:xfrm>
          <a:off x="0" y="2790137"/>
          <a:ext cx="6912768" cy="132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508" tIns="249936" rIns="536508" bIns="85344" numCol="1" spcCol="1270" anchor="t" anchorCtr="0">
          <a:noAutofit/>
        </a:bodyPr>
        <a:lstStyle/>
        <a:p>
          <a:pPr marL="114300" lvl="1" indent="-114300" algn="l" defTabSz="533400">
            <a:lnSpc>
              <a:spcPct val="90000"/>
            </a:lnSpc>
            <a:spcBef>
              <a:spcPct val="0"/>
            </a:spcBef>
            <a:spcAft>
              <a:spcPct val="15000"/>
            </a:spcAft>
            <a:buChar char="•"/>
          </a:pPr>
          <a:r>
            <a:rPr lang="fr-FR" sz="1200" kern="1200" dirty="0"/>
            <a:t>Réduction du champs visuel (pas de perte acuité)</a:t>
          </a:r>
        </a:p>
        <a:p>
          <a:pPr marL="114300" lvl="1" indent="-114300" algn="l" defTabSz="533400">
            <a:lnSpc>
              <a:spcPct val="90000"/>
            </a:lnSpc>
            <a:spcBef>
              <a:spcPct val="0"/>
            </a:spcBef>
            <a:spcAft>
              <a:spcPct val="15000"/>
            </a:spcAft>
            <a:buChar char="•"/>
          </a:pPr>
          <a:r>
            <a:rPr lang="fr-FR" sz="1200" kern="1200" dirty="0"/>
            <a:t>Repérage et emplacement des objets (choses, gens, obstacles, mot suivant, ligne) : environnement à reconstruire</a:t>
          </a:r>
        </a:p>
        <a:p>
          <a:pPr marL="114300" lvl="1" indent="-114300" algn="l" defTabSz="533400">
            <a:lnSpc>
              <a:spcPct val="90000"/>
            </a:lnSpc>
            <a:spcBef>
              <a:spcPct val="0"/>
            </a:spcBef>
            <a:spcAft>
              <a:spcPct val="15000"/>
            </a:spcAft>
            <a:buChar char="•"/>
          </a:pPr>
          <a:r>
            <a:rPr lang="fr-FR" sz="1200" kern="1200" dirty="0"/>
            <a:t>Difficulté à s’adapter aux contrastes lumineux</a:t>
          </a:r>
        </a:p>
        <a:p>
          <a:pPr marL="114300" lvl="1" indent="-114300" algn="l" defTabSz="533400">
            <a:lnSpc>
              <a:spcPct val="90000"/>
            </a:lnSpc>
            <a:spcBef>
              <a:spcPct val="0"/>
            </a:spcBef>
            <a:spcAft>
              <a:spcPct val="15000"/>
            </a:spcAft>
            <a:buChar char="•"/>
          </a:pPr>
          <a:r>
            <a:rPr lang="fr-FR" sz="1200" kern="1200" dirty="0"/>
            <a:t>Détection des objets en mouvement</a:t>
          </a:r>
        </a:p>
      </dsp:txBody>
      <dsp:txXfrm>
        <a:off x="0" y="2790137"/>
        <a:ext cx="6912768" cy="1323000"/>
      </dsp:txXfrm>
    </dsp:sp>
    <dsp:sp modelId="{A5A5156A-E69B-4E6C-AD15-4620EA678A41}">
      <dsp:nvSpPr>
        <dsp:cNvPr id="0" name=""/>
        <dsp:cNvSpPr/>
      </dsp:nvSpPr>
      <dsp:spPr>
        <a:xfrm>
          <a:off x="345638" y="2613017"/>
          <a:ext cx="4838937"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533400">
            <a:lnSpc>
              <a:spcPct val="90000"/>
            </a:lnSpc>
            <a:spcBef>
              <a:spcPct val="0"/>
            </a:spcBef>
            <a:spcAft>
              <a:spcPct val="35000"/>
            </a:spcAft>
            <a:buNone/>
          </a:pPr>
          <a:r>
            <a:rPr lang="fr-FR" sz="1200" kern="1200" dirty="0">
              <a:solidFill>
                <a:schemeClr val="tx1"/>
              </a:solidFill>
            </a:rPr>
            <a:t>Atteinte vision périphérique</a:t>
          </a:r>
        </a:p>
      </dsp:txBody>
      <dsp:txXfrm>
        <a:off x="362931" y="2630310"/>
        <a:ext cx="480435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97987B-0FC6-4ABC-8654-605C1554ACC9}"/>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3" name="Date Placeholder 2">
            <a:extLst>
              <a:ext uri="{FF2B5EF4-FFF2-40B4-BE49-F238E27FC236}">
                <a16:creationId xmlns:a16="http://schemas.microsoft.com/office/drawing/2014/main" id="{4D01DE2A-631C-4240-84B1-85BBA52634B8}"/>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Helvetica 75" pitchFamily="34" charset="0"/>
                <a:ea typeface="ＭＳ Ｐゴシック" panose="020B0600070205080204" pitchFamily="34" charset="-128"/>
                <a:cs typeface="+mn-cs"/>
              </a:defRPr>
            </a:lvl1pPr>
          </a:lstStyle>
          <a:p>
            <a:pPr>
              <a:defRPr/>
            </a:pPr>
            <a:fld id="{1F31263F-E5CF-4100-81B1-BE691628A2A1}" type="datetimeFigureOut">
              <a:rPr lang="en-GB"/>
              <a:pPr>
                <a:defRPr/>
              </a:pPr>
              <a:t>20/11/2023</a:t>
            </a:fld>
            <a:endParaRPr lang="en-GB" dirty="0"/>
          </a:p>
        </p:txBody>
      </p:sp>
      <p:sp>
        <p:nvSpPr>
          <p:cNvPr id="4" name="Footer Placeholder 3">
            <a:extLst>
              <a:ext uri="{FF2B5EF4-FFF2-40B4-BE49-F238E27FC236}">
                <a16:creationId xmlns:a16="http://schemas.microsoft.com/office/drawing/2014/main" id="{4746BEA4-A52C-40E0-B560-26A1C235BDEA}"/>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Helvetica 75" pitchFamily="34" charset="0"/>
                <a:ea typeface="ＭＳ Ｐゴシック" panose="020B0600070205080204" pitchFamily="34" charset="-128"/>
                <a:cs typeface="+mn-cs"/>
              </a:defRPr>
            </a:lvl1pPr>
          </a:lstStyle>
          <a:p>
            <a:pPr>
              <a:defRPr/>
            </a:pPr>
            <a:endParaRPr lang="en-GB"/>
          </a:p>
        </p:txBody>
      </p:sp>
      <p:sp>
        <p:nvSpPr>
          <p:cNvPr id="5" name="Slide Number Placeholder 4">
            <a:extLst>
              <a:ext uri="{FF2B5EF4-FFF2-40B4-BE49-F238E27FC236}">
                <a16:creationId xmlns:a16="http://schemas.microsoft.com/office/drawing/2014/main" id="{988C294D-7996-4CBE-9F7E-0EE16B427FAC}"/>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Helvetica 75" pitchFamily="34" charset="0"/>
                <a:ea typeface="ＭＳ Ｐゴシック" panose="020B0600070205080204" pitchFamily="34" charset="-128"/>
                <a:cs typeface="Arial" panose="020B0604020202020204" pitchFamily="34" charset="0"/>
              </a:defRPr>
            </a:lvl1pPr>
          </a:lstStyle>
          <a:p>
            <a:pPr>
              <a:defRPr/>
            </a:pPr>
            <a:fld id="{E092571F-5B08-4AA6-A6A8-16ED94E27B80}" type="slidenum">
              <a:rPr lang="en-GB" altLang="fr-FR"/>
              <a:pPr>
                <a:defRPr/>
              </a:pPr>
              <a:t>‹N°›</a:t>
            </a:fld>
            <a:endParaRPr lang="en-GB"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B1B2CE-77A0-4A16-AE75-88C91922EB6C}"/>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pPr lvl="0"/>
            <a:endParaRPr lang="en-GB" noProof="0" dirty="0"/>
          </a:p>
        </p:txBody>
      </p:sp>
      <p:sp>
        <p:nvSpPr>
          <p:cNvPr id="5" name="Notes Placeholder 4">
            <a:extLst>
              <a:ext uri="{FF2B5EF4-FFF2-40B4-BE49-F238E27FC236}">
                <a16:creationId xmlns:a16="http://schemas.microsoft.com/office/drawing/2014/main" id="{8D3BB23C-4988-47DB-A746-1896F393C43A}"/>
              </a:ext>
            </a:extLst>
          </p:cNvPr>
          <p:cNvSpPr>
            <a:spLocks noGrp="1"/>
          </p:cNvSpPr>
          <p:nvPr>
            <p:ph type="body" sz="quarter" idx="3"/>
          </p:nvPr>
        </p:nvSpPr>
        <p:spPr>
          <a:xfrm>
            <a:off x="709613" y="4926013"/>
            <a:ext cx="5680075" cy="4029075"/>
          </a:xfrm>
          <a:prstGeom prst="rect">
            <a:avLst/>
          </a:prstGeom>
        </p:spPr>
        <p:txBody>
          <a:bodyPr vert="horz" wrap="square" lIns="0" tIns="0" rIns="0" bIns="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Tree>
  </p:cSld>
  <p:clrMap bg1="lt1" tx1="dk1" bg2="lt2" tx2="dk2" accent1="accent1" accent2="accent2" accent3="accent3" accent4="accent4" accent5="accent5" accent6="accent6" hlink="hlink" folHlink="folHlink"/>
  <p:notesStyle>
    <a:lvl1pPr algn="l" defTabSz="712788" rtl="0" eaLnBrk="0" fontAlgn="base" hangingPunct="0">
      <a:spcBef>
        <a:spcPct val="30000"/>
      </a:spcBef>
      <a:spcAft>
        <a:spcPct val="0"/>
      </a:spcAft>
      <a:buFont typeface="Wingdings" panose="05000000000000000000" pitchFamily="2" charset="2"/>
      <a:defRPr sz="900" kern="1200">
        <a:solidFill>
          <a:schemeClr val="tx1"/>
        </a:solidFill>
        <a:latin typeface="Helvetica 75 Bold" panose="020B0804020202020204" pitchFamily="34" charset="0"/>
        <a:ea typeface="MS PGothic" panose="020B0600070205080204" pitchFamily="34" charset="-128"/>
        <a:cs typeface="+mn-cs"/>
      </a:defRPr>
    </a:lvl1pPr>
    <a:lvl2pPr marL="1143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2pPr>
    <a:lvl3pPr marL="230188" indent="-115888"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3pPr>
    <a:lvl4pPr marL="342900" indent="-112713"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4pPr>
    <a:lvl5pPr marL="457200" indent="-114300" algn="l" defTabSz="712788" rtl="0" eaLnBrk="0" fontAlgn="base" hangingPunct="0">
      <a:spcBef>
        <a:spcPct val="30000"/>
      </a:spcBef>
      <a:spcAft>
        <a:spcPct val="0"/>
      </a:spcAft>
      <a:buFont typeface="Helvetica 75" panose="020B0804020202020204"/>
      <a:buChar char="−"/>
      <a:defRPr sz="900" kern="1200">
        <a:solidFill>
          <a:schemeClr val="tx1"/>
        </a:solidFill>
        <a:latin typeface="Helvetica 55 Roman" panose="020B0604020202020204" pitchFamily="34" charset="0"/>
        <a:ea typeface="MS PGothic" panose="020B0600070205080204"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nis.chene.pages.gitlab.tech.orange/perso-na/fr/persona.html?id=angeliqu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11y-guidelines.orange.com/fr/web/designer/navigation-generale/#libelle-des-liens-et-des-bouto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CB93C6D0-AFB0-4645-9282-51EAC4F545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026BC347-5EBE-45F8-BF93-925A21A7FE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41642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a:extLst>
              <a:ext uri="{FF2B5EF4-FFF2-40B4-BE49-F238E27FC236}">
                <a16:creationId xmlns:a16="http://schemas.microsoft.com/office/drawing/2014/main" id="{AEF8E9AC-F6EA-4F5E-88A6-CB92111B7F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commentaires 2">
            <a:extLst>
              <a:ext uri="{FF2B5EF4-FFF2-40B4-BE49-F238E27FC236}">
                <a16:creationId xmlns:a16="http://schemas.microsoft.com/office/drawing/2014/main" id="{24198EA9-8731-4DF4-BAF2-4951756DFE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Usages numériques</a:t>
            </a:r>
          </a:p>
          <a:p>
            <a:pPr>
              <a:buFont typeface="Arial" panose="020B0604020202020204" pitchFamily="34" charset="0"/>
              <a:buChar char="•"/>
            </a:pPr>
            <a:r>
              <a:rPr lang="fr-FR" altLang="fr-FR" b="1">
                <a:solidFill>
                  <a:srgbClr val="000000"/>
                </a:solidFill>
                <a:latin typeface="HelvNeueOrange"/>
                <a:hlinkClick r:id="rId3" tooltip="Expertise digitale 2/4"/>
              </a:rPr>
              <a:t>Expertise digitale </a:t>
            </a:r>
            <a:r>
              <a:rPr lang="fr-FR" altLang="fr-FR" b="1">
                <a:solidFill>
                  <a:srgbClr val="000000"/>
                </a:solidFill>
                <a:latin typeface="HelvNeueOrange"/>
              </a:rPr>
              <a:t>++</a:t>
            </a:r>
            <a:endParaRPr lang="fr-FR" altLang="fr-FR">
              <a:solidFill>
                <a:srgbClr val="000000"/>
              </a:solidFill>
              <a:latin typeface="HelvNeueOrange"/>
            </a:endParaRPr>
          </a:p>
          <a:p>
            <a:r>
              <a:rPr lang="fr-FR" altLang="fr-FR">
                <a:solidFill>
                  <a:srgbClr val="000000"/>
                </a:solidFill>
                <a:latin typeface="HelvNeueOrange"/>
              </a:rPr>
              <a:t>Au travail, Angélique passe son temps devant un ordinateur avec </a:t>
            </a:r>
            <a:r>
              <a:rPr lang="fr-FR" altLang="fr-FR" b="1">
                <a:solidFill>
                  <a:srgbClr val="000000"/>
                </a:solidFill>
                <a:latin typeface="HelvNeueOrange"/>
              </a:rPr>
              <a:t>dans une oreille le client, dans l’autre la synthèse vocale</a:t>
            </a:r>
            <a:r>
              <a:rPr lang="fr-FR" altLang="fr-FR">
                <a:solidFill>
                  <a:srgbClr val="000000"/>
                </a:solidFill>
                <a:latin typeface="HelvNeueOrange"/>
              </a:rPr>
              <a:t> qui lui lit le contenu écran et </a:t>
            </a:r>
            <a:r>
              <a:rPr lang="fr-FR" altLang="fr-FR" b="1">
                <a:solidFill>
                  <a:srgbClr val="000000"/>
                </a:solidFill>
                <a:latin typeface="HelvNeueOrange"/>
              </a:rPr>
              <a:t>sous ses doigts sa </a:t>
            </a:r>
            <a:r>
              <a:rPr lang="fr-FR" altLang="fr-FR" b="1">
                <a:solidFill>
                  <a:srgbClr val="000000"/>
                </a:solidFill>
                <a:latin typeface="HelvNeueOrange"/>
                <a:hlinkClick r:id="rId3"/>
              </a:rPr>
              <a:t>plage braille et un clavier AZERTY </a:t>
            </a:r>
            <a:r>
              <a:rPr lang="fr-FR" altLang="fr-FR">
                <a:solidFill>
                  <a:srgbClr val="000000"/>
                </a:solidFill>
                <a:latin typeface="HelvNeueOrange"/>
              </a:rPr>
              <a:t>. C’est très fatiguant parce qu’elle doit, de plus jongler entre des dizaines d’applications différentes pour répondre aux multiples questions des clients.</a:t>
            </a:r>
          </a:p>
          <a:p>
            <a:r>
              <a:rPr lang="fr-FR" altLang="fr-FR">
                <a:solidFill>
                  <a:srgbClr val="000000"/>
                </a:solidFill>
                <a:latin typeface="HelvNeueOrange"/>
              </a:rPr>
              <a:t>Elle aimerait pouvoir se passer du numérique dans sa vie privée mais c’est impossible, aujourd’hui tout passe par internet !</a:t>
            </a:r>
          </a:p>
          <a:p>
            <a:endParaRPr lang="fr-FR" altLang="fr-FR"/>
          </a:p>
        </p:txBody>
      </p:sp>
      <p:sp>
        <p:nvSpPr>
          <p:cNvPr id="4" name="Espace réservé du numéro de diapositive 3">
            <a:extLst>
              <a:ext uri="{FF2B5EF4-FFF2-40B4-BE49-F238E27FC236}">
                <a16:creationId xmlns:a16="http://schemas.microsoft.com/office/drawing/2014/main" id="{2655A76B-33E2-4320-B7A0-A43EED1E5189}"/>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DDC85025-804E-4097-AB64-8B6BDBD55057}"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12</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e l'image des diapositives 1">
            <a:extLst>
              <a:ext uri="{FF2B5EF4-FFF2-40B4-BE49-F238E27FC236}">
                <a16:creationId xmlns:a16="http://schemas.microsoft.com/office/drawing/2014/main" id="{7F3D7635-18C0-4DF1-A933-D38027271E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Espace réservé des notes 2">
            <a:extLst>
              <a:ext uri="{FF2B5EF4-FFF2-40B4-BE49-F238E27FC236}">
                <a16:creationId xmlns:a16="http://schemas.microsoft.com/office/drawing/2014/main" id="{156A29BC-9299-441E-8AAF-57161BD427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Utiliser un lie</a:t>
            </a:r>
          </a:p>
          <a:p>
            <a:endParaRPr lang="fr-FR" altLang="fr-FR"/>
          </a:p>
          <a:p>
            <a:pPr marL="276225" lvl="1" indent="0">
              <a:buFont typeface="Arial" panose="020B0604020202020204" pitchFamily="34" charset="0"/>
              <a:buNone/>
            </a:pPr>
            <a:r>
              <a:rPr lang="fr-FR" altLang="fr-FR" sz="1400" b="1">
                <a:solidFill>
                  <a:srgbClr val="FE7900"/>
                </a:solidFill>
              </a:rPr>
              <a:t>Situations de handicap numérique</a:t>
            </a:r>
          </a:p>
          <a:p>
            <a:pPr lvl="4">
              <a:buFont typeface="Arial" panose="020B0604020202020204" pitchFamily="34" charset="0"/>
              <a:buChar char="•"/>
            </a:pPr>
            <a:r>
              <a:rPr lang="fr-FR" altLang="fr-FR" sz="3600">
                <a:solidFill>
                  <a:srgbClr val="000000"/>
                </a:solidFill>
                <a:latin typeface="HelvNeueOrange"/>
              </a:rPr>
              <a:t>Sur sa plage braille Angélique affiche les liens présents sur la page. Elle peste quand elle rencontre un </a:t>
            </a:r>
            <a:r>
              <a:rPr lang="fr-FR" altLang="fr-FR" sz="3600" b="1" u="sng">
                <a:solidFill>
                  <a:srgbClr val="000000"/>
                </a:solidFill>
                <a:latin typeface="HelvNeueOrange"/>
                <a:hlinkClick r:id="rId3" tooltip="Navigation générale - Recommandations accessibilité numérique Orange (nouvelle fenêtre)"/>
              </a:rPr>
              <a:t>lien comme « cliquer ici »</a:t>
            </a:r>
            <a:r>
              <a:rPr lang="fr-FR" altLang="fr-FR" sz="3600">
                <a:solidFill>
                  <a:srgbClr val="000000"/>
                </a:solidFill>
                <a:latin typeface="HelvNeueOrange"/>
              </a:rPr>
              <a:t> qui ne veut rien dire hors contexte.</a:t>
            </a:r>
            <a:r>
              <a:rPr lang="fr-FR" altLang="fr-FR"/>
              <a:t>n comme bouton =&gt; valider un formulaire ou déclencher une recherche</a:t>
            </a:r>
          </a:p>
        </p:txBody>
      </p:sp>
      <p:sp>
        <p:nvSpPr>
          <p:cNvPr id="92164" name="Espace réservé du numéro de diapositive 3">
            <a:extLst>
              <a:ext uri="{FF2B5EF4-FFF2-40B4-BE49-F238E27FC236}">
                <a16:creationId xmlns:a16="http://schemas.microsoft.com/office/drawing/2014/main" id="{D0D9C475-B33D-4BF9-944C-BDF969A9A60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971F03-C3B0-4FAD-87A1-9E9EA51E1823}" type="slidenum">
              <a:rPr lang="fr-FR" altLang="fr-FR"/>
              <a:pPr/>
              <a:t>14</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465778A8-0A1D-4866-A1D2-649B9A21F6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981CF9AB-D4FB-4952-B836-04D52C6CF516}"/>
              </a:ext>
            </a:extLst>
          </p:cNvPr>
          <p:cNvSpPr>
            <a:spLocks noGrp="1"/>
          </p:cNvSpPr>
          <p:nvPr>
            <p:ph type="body" idx="1"/>
          </p:nvPr>
        </p:nvSpPr>
        <p:spPr/>
        <p:txBody>
          <a:bodyPr/>
          <a:lstStyle/>
          <a:p>
            <a:pPr>
              <a:defRPr/>
            </a:pPr>
            <a:r>
              <a:rPr lang="fr-FR" sz="1800" dirty="0">
                <a:solidFill>
                  <a:srgbClr val="000000"/>
                </a:solidFill>
                <a:latin typeface="Arial" panose="020B0604020202020204" pitchFamily="34" charset="0"/>
                <a:ea typeface="Calibri" panose="020F0502020204030204" pitchFamily="34" charset="0"/>
              </a:rPr>
              <a:t>La DMLA sèche est la forme sèche ou atrophique, non exsudative de la DMLA (dégénérescence maculaire liée à l'âge) et représenterait environ 80 % de tous les cas de DMLA.</a:t>
            </a:r>
          </a:p>
          <a:p>
            <a:pPr>
              <a:defRPr/>
            </a:pPr>
            <a:r>
              <a:rPr lang="fr-FR" sz="1800" dirty="0">
                <a:solidFill>
                  <a:srgbClr val="000000"/>
                </a:solidFill>
                <a:latin typeface="Arial" panose="020B0604020202020204" pitchFamily="34" charset="0"/>
                <a:ea typeface="Calibri" panose="020F0502020204030204" pitchFamily="34" charset="0"/>
              </a:rPr>
              <a:t>C'est une maladie chronique qui se traduit par un trouble de la vision centrale pouvant aller jusqu'à une cécité centrale. Les malades peuvent noter une perte progressive de la vision centrale et/ou une déformation de la vision et/ou une perte de la sensibilité au contraste.</a:t>
            </a:r>
          </a:p>
          <a:p>
            <a:pPr>
              <a:defRPr/>
            </a:pPr>
            <a:r>
              <a:rPr lang="fr-FR" sz="1800" dirty="0">
                <a:solidFill>
                  <a:srgbClr val="000000"/>
                </a:solidFill>
                <a:latin typeface="Arial" panose="020B0604020202020204" pitchFamily="34" charset="0"/>
                <a:ea typeface="Calibri" panose="020F0502020204030204" pitchFamily="34" charset="0"/>
              </a:rPr>
              <a:t> </a:t>
            </a:r>
          </a:p>
          <a:p>
            <a:pPr>
              <a:buFont typeface="Arial" panose="020B0604020202020204" pitchFamily="34" charset="0"/>
              <a:buNone/>
              <a:defRPr/>
            </a:pPr>
            <a:endParaRPr lang="fr-FR" altLang="fr-FR" b="1" dirty="0">
              <a:solidFill>
                <a:srgbClr val="000000"/>
              </a:solidFill>
              <a:latin typeface="HelvNeueOrange"/>
            </a:endParaRPr>
          </a:p>
          <a:p>
            <a:pPr>
              <a:buFont typeface="Arial" panose="020B0604020202020204" pitchFamily="34" charset="0"/>
              <a:buNone/>
              <a:defRPr/>
            </a:pPr>
            <a:r>
              <a:rPr lang="fr-FR" altLang="fr-FR" b="1" dirty="0">
                <a:solidFill>
                  <a:srgbClr val="000000"/>
                </a:solidFill>
                <a:latin typeface="HelvNeueOrange"/>
              </a:rPr>
              <a:t>En savoir plus : </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pour sensibiliser à la basse vision avec simulation dans une gare</a:t>
            </a:r>
            <a:br>
              <a:rPr lang="fr-FR" altLang="fr-FR" dirty="0">
                <a:solidFill>
                  <a:srgbClr val="000000"/>
                </a:solidFill>
                <a:latin typeface="HelvNeueOrange"/>
              </a:rPr>
            </a:br>
            <a:r>
              <a:rPr lang="fr-FR" altLang="fr-FR" dirty="0">
                <a:solidFill>
                  <a:srgbClr val="000000"/>
                </a:solidFill>
                <a:latin typeface="HelvNeueOrange"/>
              </a:rPr>
              <a:t>https://www.youtube.com/watch?v=r_AApPnS_tY</a:t>
            </a:r>
          </a:p>
          <a:p>
            <a:pPr marL="685800" indent="-685800">
              <a:buFont typeface="Arial" panose="020B0604020202020204" pitchFamily="34" charset="0"/>
              <a:buChar char="•"/>
              <a:defRPr/>
            </a:pPr>
            <a:r>
              <a:rPr lang="fr-FR" altLang="fr-FR" dirty="0">
                <a:solidFill>
                  <a:srgbClr val="000000"/>
                </a:solidFill>
                <a:latin typeface="HelvNeueOrange"/>
              </a:rPr>
              <a:t>Les différentes malvoyances et handicaps visuels </a:t>
            </a:r>
            <a:br>
              <a:rPr lang="fr-FR" altLang="fr-FR" dirty="0">
                <a:solidFill>
                  <a:srgbClr val="000000"/>
                </a:solidFill>
                <a:latin typeface="HelvNeueOrange"/>
              </a:rPr>
            </a:br>
            <a:r>
              <a:rPr lang="fr-FR" altLang="fr-FR" dirty="0">
                <a:solidFill>
                  <a:srgbClr val="000000"/>
                </a:solidFill>
                <a:latin typeface="HelvNeueOrange"/>
              </a:rPr>
              <a:t>https://www.chiensguides.fr/differentes-malvoyances-et-handicaps-visuels </a:t>
            </a:r>
          </a:p>
          <a:p>
            <a:pPr marL="685800" indent="-685800">
              <a:buFont typeface="Arial" panose="020B0604020202020204" pitchFamily="34" charset="0"/>
              <a:buChar char="•"/>
              <a:defRPr/>
            </a:pPr>
            <a:r>
              <a:rPr lang="fr-FR" altLang="fr-FR" dirty="0">
                <a:solidFill>
                  <a:srgbClr val="000000"/>
                </a:solidFill>
                <a:latin typeface="HelvNeueOrange"/>
              </a:rPr>
              <a:t>Simulation de quelques pathologies basse vision</a:t>
            </a:r>
            <a:br>
              <a:rPr lang="fr-FR" altLang="fr-FR" dirty="0">
                <a:solidFill>
                  <a:srgbClr val="000000"/>
                </a:solidFill>
                <a:latin typeface="HelvNeueOrange"/>
              </a:rPr>
            </a:br>
            <a:r>
              <a:rPr lang="fr-FR" altLang="fr-FR" dirty="0">
                <a:solidFill>
                  <a:srgbClr val="000000"/>
                </a:solidFill>
                <a:latin typeface="HelvNeueOrange"/>
              </a:rPr>
              <a:t>https://youtu.be/T4X2KNcXiZw</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de la cataracte :</a:t>
            </a:r>
            <a:br>
              <a:rPr lang="fr-FR" altLang="fr-FR" dirty="0">
                <a:solidFill>
                  <a:srgbClr val="000000"/>
                </a:solidFill>
                <a:latin typeface="HelvNeueOrange"/>
              </a:rPr>
            </a:br>
            <a:r>
              <a:rPr lang="fr-FR" altLang="fr-FR" dirty="0">
                <a:solidFill>
                  <a:srgbClr val="000000"/>
                </a:solidFill>
                <a:latin typeface="HelvNeueOrange"/>
              </a:rPr>
              <a:t>https://youtu.be/RiT7dOFJObU</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du </a:t>
            </a:r>
            <a:r>
              <a:rPr lang="fr-FR" altLang="fr-FR" dirty="0" err="1">
                <a:solidFill>
                  <a:srgbClr val="000000"/>
                </a:solidFill>
                <a:latin typeface="HelvNeueOrange"/>
              </a:rPr>
              <a:t>gaucome</a:t>
            </a:r>
            <a:br>
              <a:rPr lang="fr-FR" altLang="fr-FR" dirty="0">
                <a:solidFill>
                  <a:srgbClr val="000000"/>
                </a:solidFill>
                <a:latin typeface="HelvNeueOrange"/>
              </a:rPr>
            </a:br>
            <a:r>
              <a:rPr lang="fr-FR" altLang="fr-FR" dirty="0">
                <a:solidFill>
                  <a:srgbClr val="000000"/>
                </a:solidFill>
                <a:latin typeface="HelvNeueOrange"/>
              </a:rPr>
              <a:t>https://youtu.be/jkYeC_JDEPs</a:t>
            </a:r>
          </a:p>
          <a:p>
            <a:pPr marL="685800" indent="-685800">
              <a:buFont typeface="Arial" panose="020B0604020202020204" pitchFamily="34" charset="0"/>
              <a:buChar char="•"/>
              <a:defRPr/>
            </a:pPr>
            <a:endParaRPr lang="fr-FR" altLang="fr-FR" dirty="0">
              <a:solidFill>
                <a:srgbClr val="000000"/>
              </a:solidFill>
              <a:latin typeface="HelvNeueOrange"/>
            </a:endParaRPr>
          </a:p>
          <a:p>
            <a:pPr>
              <a:buFont typeface="Arial" panose="020B0604020202020204" pitchFamily="34" charset="0"/>
              <a:buNone/>
              <a:defRPr/>
            </a:pPr>
            <a:endParaRPr lang="fr-FR" altLang="fr-FR" dirty="0">
              <a:solidFill>
                <a:srgbClr val="000000"/>
              </a:solidFill>
              <a:latin typeface="HelvNeueOrange"/>
            </a:endParaRPr>
          </a:p>
          <a:p>
            <a:pPr>
              <a:defRPr/>
            </a:pPr>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a:extLst>
              <a:ext uri="{FF2B5EF4-FFF2-40B4-BE49-F238E27FC236}">
                <a16:creationId xmlns:a16="http://schemas.microsoft.com/office/drawing/2014/main" id="{FEC72DF8-8F30-4EAC-AC3E-8E5EB06C79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Espace réservé des notes 2">
            <a:extLst>
              <a:ext uri="{FF2B5EF4-FFF2-40B4-BE49-F238E27FC236}">
                <a16:creationId xmlns:a16="http://schemas.microsoft.com/office/drawing/2014/main" id="{ED0F50A9-372F-4B56-BBF3-3FA463EBA3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Atteinte vision centrale : « Pour se faire une meilleure idée des conséquences d’une dégénérescence maculaire, tenez votre main à environ 30 cm devant vos yeux. Vous ne pouvez pas voir ce qui est directement en face de vous, mais vous pouvez voir ce qui est sur les côtés de votre main. A présent, sans regarder sur les côtés, essayez de lire quelque chose dans votre vision périphérique. N’oubliez pas de regarder strictement votre main ! Cet exercice montre combien il peut être difficile de lire pour les personnes à un stade avancé d’une dégénérescence maculaire.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e l'image des diapositives 1">
            <a:extLst>
              <a:ext uri="{FF2B5EF4-FFF2-40B4-BE49-F238E27FC236}">
                <a16:creationId xmlns:a16="http://schemas.microsoft.com/office/drawing/2014/main" id="{FCEE719E-8275-4FB1-85F1-E8AADCAD37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Espace réservé des notes 2">
            <a:extLst>
              <a:ext uri="{FF2B5EF4-FFF2-40B4-BE49-F238E27FC236}">
                <a16:creationId xmlns:a16="http://schemas.microsoft.com/office/drawing/2014/main" id="{763C5B60-75BE-408E-9726-44EC1E278A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e l'image des diapositives 1">
            <a:extLst>
              <a:ext uri="{FF2B5EF4-FFF2-40B4-BE49-F238E27FC236}">
                <a16:creationId xmlns:a16="http://schemas.microsoft.com/office/drawing/2014/main" id="{7C236FB8-0C4D-476D-9F35-2B59281942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a:extLst>
              <a:ext uri="{FF2B5EF4-FFF2-40B4-BE49-F238E27FC236}">
                <a16:creationId xmlns:a16="http://schemas.microsoft.com/office/drawing/2014/main" id="{E3BD4F06-1DC0-40A1-9F65-1ACDF3C6883C}"/>
              </a:ext>
            </a:extLst>
          </p:cNvPr>
          <p:cNvSpPr>
            <a:spLocks noGrp="1"/>
          </p:cNvSpPr>
          <p:nvPr>
            <p:ph type="body" idx="1"/>
          </p:nvPr>
        </p:nvSpPr>
        <p:spPr/>
        <p:txBody>
          <a:bodyPr/>
          <a:lstStyle/>
          <a:p>
            <a:pPr>
              <a:defRPr/>
            </a:pPr>
            <a:r>
              <a:rPr lang="fr-FR" sz="4400" dirty="0"/>
              <a:t>(*) Atteinte vision centrale : « Pour se faire une meilleure idée des conséquences d’une dégénérescence maculaire, tenez votre main à environ 30 cm devant vos yeux. Vous ne pouvez pas voir ce qui est directement en face de vous, mais vous pouvez voir ce qui est sur les côtés de votre main. A présent, sans regarder sur les côtés, essayez de lire quelque chose dans votre vision périphérique. N’oubliez pas de regarder strictement votre main ! Cet exercice montre combien il peut être difficile de lire pour les personnes à un stade avancé d’une dégénérescence maculaire. »</a:t>
            </a:r>
          </a:p>
          <a:p>
            <a:pPr>
              <a:defRPr/>
            </a:pPr>
            <a:endParaRPr lang="fr-FR" sz="4400" dirty="0"/>
          </a:p>
          <a:p>
            <a:pPr>
              <a:defRPr/>
            </a:pPr>
            <a:r>
              <a:rPr lang="fr-FR" sz="4400" dirty="0"/>
              <a:t>La dégénérescence maculaire liée à l'âge (DMLA) est une maladie progressive indolore qui n’entraîne pas la cécité complète. On distingue deux formes de dégénérescence maculaire : La </a:t>
            </a:r>
            <a:r>
              <a:rPr lang="fr-FR" sz="4400" b="1" dirty="0"/>
              <a:t>DMLA sèche</a:t>
            </a:r>
            <a:r>
              <a:rPr lang="fr-FR" sz="4400" dirty="0"/>
              <a:t> est la plus fréquente, son évolution est lente. La</a:t>
            </a:r>
            <a:r>
              <a:rPr lang="fr-FR" sz="4400" b="1" dirty="0"/>
              <a:t> DMLA humide</a:t>
            </a:r>
            <a:r>
              <a:rPr lang="fr-FR" sz="4400" dirty="0"/>
              <a:t>, quant à elle, évolue plus rapidement et entraîne un risque plus important de perte majeure de la vision.</a:t>
            </a:r>
            <a:r>
              <a:rPr lang="fr-FR" sz="1800" dirty="0">
                <a:solidFill>
                  <a:srgbClr val="000000"/>
                </a:solidFill>
                <a:latin typeface="Arial" panose="020B0604020202020204" pitchFamily="34" charset="0"/>
                <a:ea typeface="Calibri" panose="020F0502020204030204" pitchFamily="34" charset="0"/>
              </a:rPr>
              <a:t> </a:t>
            </a:r>
          </a:p>
          <a:p>
            <a:pPr>
              <a:buFont typeface="Arial" panose="020B0604020202020204" pitchFamily="34" charset="0"/>
              <a:buNone/>
              <a:defRPr/>
            </a:pPr>
            <a:endParaRPr lang="fr-FR" altLang="fr-FR" b="1" dirty="0">
              <a:solidFill>
                <a:srgbClr val="000000"/>
              </a:solidFill>
              <a:latin typeface="HelvNeueOrange"/>
            </a:endParaRPr>
          </a:p>
          <a:p>
            <a:pPr>
              <a:buFont typeface="Arial" panose="020B0604020202020204" pitchFamily="34" charset="0"/>
              <a:buNone/>
              <a:defRPr/>
            </a:pPr>
            <a:r>
              <a:rPr lang="fr-FR" altLang="fr-FR" b="1" dirty="0">
                <a:solidFill>
                  <a:srgbClr val="000000"/>
                </a:solidFill>
                <a:latin typeface="HelvNeueOrange"/>
              </a:rPr>
              <a:t>En savoir plus : </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pour sensibiliser à la basse vision avec simulation dans une gare</a:t>
            </a:r>
            <a:br>
              <a:rPr lang="fr-FR" altLang="fr-FR" dirty="0">
                <a:solidFill>
                  <a:srgbClr val="000000"/>
                </a:solidFill>
                <a:latin typeface="HelvNeueOrange"/>
              </a:rPr>
            </a:br>
            <a:r>
              <a:rPr lang="fr-FR" altLang="fr-FR" dirty="0">
                <a:solidFill>
                  <a:srgbClr val="000000"/>
                </a:solidFill>
                <a:latin typeface="HelvNeueOrange"/>
              </a:rPr>
              <a:t>https://www.youtube.com/watch?v=r_AApPnS_tY</a:t>
            </a:r>
          </a:p>
          <a:p>
            <a:pPr marL="685800" indent="-685800">
              <a:buFont typeface="Arial" panose="020B0604020202020204" pitchFamily="34" charset="0"/>
              <a:buChar char="•"/>
              <a:defRPr/>
            </a:pPr>
            <a:r>
              <a:rPr lang="fr-FR" altLang="fr-FR" dirty="0">
                <a:solidFill>
                  <a:srgbClr val="000000"/>
                </a:solidFill>
                <a:latin typeface="HelvNeueOrange"/>
              </a:rPr>
              <a:t>Les différentes malvoyances et handicaps visuels </a:t>
            </a:r>
            <a:br>
              <a:rPr lang="fr-FR" altLang="fr-FR" dirty="0">
                <a:solidFill>
                  <a:srgbClr val="000000"/>
                </a:solidFill>
                <a:latin typeface="HelvNeueOrange"/>
              </a:rPr>
            </a:br>
            <a:r>
              <a:rPr lang="fr-FR" altLang="fr-FR" dirty="0">
                <a:solidFill>
                  <a:srgbClr val="000000"/>
                </a:solidFill>
                <a:latin typeface="HelvNeueOrange"/>
              </a:rPr>
              <a:t>https://www.chiensguides.fr/differentes-malvoyances-et-handicaps-visuels </a:t>
            </a:r>
          </a:p>
          <a:p>
            <a:pPr marL="685800" indent="-685800">
              <a:buFont typeface="Arial" panose="020B0604020202020204" pitchFamily="34" charset="0"/>
              <a:buChar char="•"/>
              <a:defRPr/>
            </a:pPr>
            <a:r>
              <a:rPr lang="fr-FR" altLang="fr-FR" dirty="0">
                <a:solidFill>
                  <a:srgbClr val="000000"/>
                </a:solidFill>
                <a:latin typeface="HelvNeueOrange"/>
              </a:rPr>
              <a:t>Simulation de quelques pathologies basse vision</a:t>
            </a:r>
            <a:br>
              <a:rPr lang="fr-FR" altLang="fr-FR" dirty="0">
                <a:solidFill>
                  <a:srgbClr val="000000"/>
                </a:solidFill>
                <a:latin typeface="HelvNeueOrange"/>
              </a:rPr>
            </a:br>
            <a:r>
              <a:rPr lang="fr-FR" altLang="fr-FR" dirty="0">
                <a:solidFill>
                  <a:srgbClr val="000000"/>
                </a:solidFill>
                <a:latin typeface="HelvNeueOrange"/>
              </a:rPr>
              <a:t>https://youtu.be/T4X2KNcXiZw</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de la cataracte :</a:t>
            </a:r>
            <a:br>
              <a:rPr lang="fr-FR" altLang="fr-FR" dirty="0">
                <a:solidFill>
                  <a:srgbClr val="000000"/>
                </a:solidFill>
                <a:latin typeface="HelvNeueOrange"/>
              </a:rPr>
            </a:br>
            <a:r>
              <a:rPr lang="fr-FR" altLang="fr-FR" dirty="0">
                <a:solidFill>
                  <a:srgbClr val="000000"/>
                </a:solidFill>
                <a:latin typeface="HelvNeueOrange"/>
              </a:rPr>
              <a:t>https://youtu.be/RiT7dOFJObU</a:t>
            </a:r>
          </a:p>
          <a:p>
            <a:pPr marL="685800" indent="-685800">
              <a:buFont typeface="Arial" panose="020B0604020202020204" pitchFamily="34" charset="0"/>
              <a:buChar char="•"/>
              <a:defRPr/>
            </a:pPr>
            <a:r>
              <a:rPr lang="fr-FR" altLang="fr-FR" dirty="0">
                <a:solidFill>
                  <a:srgbClr val="000000"/>
                </a:solidFill>
                <a:latin typeface="HelvNeueOrange"/>
              </a:rPr>
              <a:t>Sur </a:t>
            </a:r>
            <a:r>
              <a:rPr lang="fr-FR" altLang="fr-FR" dirty="0" err="1">
                <a:solidFill>
                  <a:srgbClr val="000000"/>
                </a:solidFill>
                <a:latin typeface="HelvNeueOrange"/>
              </a:rPr>
              <a:t>Youtube</a:t>
            </a:r>
            <a:r>
              <a:rPr lang="fr-FR" altLang="fr-FR" dirty="0">
                <a:solidFill>
                  <a:srgbClr val="000000"/>
                </a:solidFill>
                <a:latin typeface="HelvNeueOrange"/>
              </a:rPr>
              <a:t> : simulation du </a:t>
            </a:r>
            <a:r>
              <a:rPr lang="fr-FR" altLang="fr-FR" dirty="0" err="1">
                <a:solidFill>
                  <a:srgbClr val="000000"/>
                </a:solidFill>
                <a:latin typeface="HelvNeueOrange"/>
              </a:rPr>
              <a:t>gaucome</a:t>
            </a:r>
            <a:br>
              <a:rPr lang="fr-FR" altLang="fr-FR" dirty="0">
                <a:solidFill>
                  <a:srgbClr val="000000"/>
                </a:solidFill>
                <a:latin typeface="HelvNeueOrange"/>
              </a:rPr>
            </a:br>
            <a:r>
              <a:rPr lang="fr-FR" altLang="fr-FR" dirty="0">
                <a:solidFill>
                  <a:srgbClr val="000000"/>
                </a:solidFill>
                <a:latin typeface="HelvNeueOrange"/>
              </a:rPr>
              <a:t>https://youtu.be/jkYeC_JDEPs</a:t>
            </a:r>
          </a:p>
          <a:p>
            <a:pPr marL="685800" indent="-685800">
              <a:buFont typeface="Arial" panose="020B0604020202020204" pitchFamily="34" charset="0"/>
              <a:buChar char="•"/>
              <a:defRPr/>
            </a:pPr>
            <a:endParaRPr lang="fr-FR" altLang="fr-FR" dirty="0">
              <a:solidFill>
                <a:srgbClr val="000000"/>
              </a:solidFill>
              <a:latin typeface="HelvNeueOrange"/>
            </a:endParaRPr>
          </a:p>
          <a:p>
            <a:pPr>
              <a:buFont typeface="Arial" panose="020B0604020202020204" pitchFamily="34" charset="0"/>
              <a:buNone/>
              <a:defRPr/>
            </a:pPr>
            <a:endParaRPr lang="fr-FR" altLang="fr-FR" dirty="0">
              <a:solidFill>
                <a:srgbClr val="000000"/>
              </a:solidFill>
              <a:latin typeface="HelvNeueOrange"/>
            </a:endParaRPr>
          </a:p>
          <a:p>
            <a:pPr>
              <a:defRPr/>
            </a:pPr>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a:extLst>
              <a:ext uri="{FF2B5EF4-FFF2-40B4-BE49-F238E27FC236}">
                <a16:creationId xmlns:a16="http://schemas.microsoft.com/office/drawing/2014/main" id="{60976767-BE87-4BF8-8AE4-51B7460CA9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Espace réservé des notes 2">
            <a:extLst>
              <a:ext uri="{FF2B5EF4-FFF2-40B4-BE49-F238E27FC236}">
                <a16:creationId xmlns:a16="http://schemas.microsoft.com/office/drawing/2014/main" id="{0CA4C15A-11AB-4FF1-A71C-B9887B499C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glaucome</a:t>
            </a:r>
            <a:r>
              <a:rPr lang="fr-FR" altLang="fr-FR"/>
              <a:t> est le résultat de lésions dégénératives au nerf optique, dont le premier symptôme est presque toujours une légère perte de vision périphérique. Le facteur principal qui entraîne les dommages au nerf optique est une pression élevée dans l'œil. </a:t>
            </a:r>
          </a:p>
          <a:p>
            <a:r>
              <a:rPr lang="fr-FR" altLang="fr-FR"/>
              <a:t>S'il n'est pas diagnostiqué et traité, le glaucome peut évoluer vers une perte de la vision centrale et la cécité.</a:t>
            </a:r>
          </a:p>
          <a:p>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e l'image des diapositives 1">
            <a:extLst>
              <a:ext uri="{FF2B5EF4-FFF2-40B4-BE49-F238E27FC236}">
                <a16:creationId xmlns:a16="http://schemas.microsoft.com/office/drawing/2014/main" id="{69D93932-8407-44A7-BDE0-E3F26A1E03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Espace réservé des notes 2">
            <a:extLst>
              <a:ext uri="{FF2B5EF4-FFF2-40B4-BE49-F238E27FC236}">
                <a16:creationId xmlns:a16="http://schemas.microsoft.com/office/drawing/2014/main" id="{5AA34937-B2D1-4E75-A655-E66EF04601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t>glaucome</a:t>
            </a:r>
            <a:r>
              <a:rPr lang="fr-FR" altLang="fr-FR"/>
              <a:t> est le résultat de lésions dégénératives au nerf optique, dont le premier symptôme est presque toujours une légère perte de vision périphérique. Le facteur principal qui entraîne les dommages au nerf optique est une pression élevée dans l'œil. </a:t>
            </a:r>
          </a:p>
          <a:p>
            <a:r>
              <a:rPr lang="fr-FR" altLang="fr-FR"/>
              <a:t>S'il n'est pas diagnostiqué et traité, le glaucome peut évoluer vers une perte de la vision centrale et la cécité.</a:t>
            </a:r>
          </a:p>
          <a:p>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e l'image des diapositives 1">
            <a:extLst>
              <a:ext uri="{FF2B5EF4-FFF2-40B4-BE49-F238E27FC236}">
                <a16:creationId xmlns:a16="http://schemas.microsoft.com/office/drawing/2014/main" id="{5227F35D-4B6E-4C28-B976-7A2331CB44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Espace réservé des notes 2">
            <a:extLst>
              <a:ext uri="{FF2B5EF4-FFF2-40B4-BE49-F238E27FC236}">
                <a16:creationId xmlns:a16="http://schemas.microsoft.com/office/drawing/2014/main" id="{F35E88CF-474B-4008-82EF-2E7D7DEB60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chemeClr val="bg1"/>
                </a:solidFill>
                <a:latin typeface="Calibri" panose="020F0502020204030204" pitchFamily="34" charset="0"/>
                <a:ea typeface="Calibri" panose="020F0502020204030204" pitchFamily="34" charset="0"/>
                <a:cs typeface="Times New Roman" panose="02020603050405020304" pitchFamily="18" charset="0"/>
              </a:rPr>
              <a:t>NVCm (Néo-vascularisation Choroïdienne secondaire à 1 myopie)  : acuité générale +  </a:t>
            </a:r>
            <a:r>
              <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rPr>
              <a:t>Les symptômes de la NVC secondaire à une myopie peuvent comprendre une vision brouillée, une déformation des images (métamorphosie), une diminution de la vision des couleurs, une sensation de flashs ou de lumières clignotantes (photopsie).</a:t>
            </a:r>
          </a:p>
          <a:p>
            <a:endPar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endParaRPr lang="fr-FR" altLang="fr-FR" sz="18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endParaRPr lang="fr-FR" altLang="fr-FR" sz="800">
              <a:solidFill>
                <a:schemeClr val="bg1"/>
              </a:solidFill>
              <a:ea typeface="Calibri" panose="020F0502020204030204" pitchFamily="34" charset="0"/>
              <a:cs typeface="Times New Roman" panose="02020603050405020304" pitchFamily="18" charset="0"/>
            </a:endParaRPr>
          </a:p>
          <a:p>
            <a:endParaRPr lang="fr-FR" altLang="fr-FR">
              <a:ea typeface="Calibri" panose="020F0502020204030204" pitchFamily="34" charset="0"/>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1F81C83-9490-40F8-AAE0-C6561752018F}" type="slidenum">
              <a:rPr lang="fr-FR" smtClean="0"/>
              <a:t>2</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75181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a:extLst>
              <a:ext uri="{FF2B5EF4-FFF2-40B4-BE49-F238E27FC236}">
                <a16:creationId xmlns:a16="http://schemas.microsoft.com/office/drawing/2014/main" id="{7AF2CF3D-4F36-47FD-9FB9-86D7068AB4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Espace réservé des notes 2">
            <a:extLst>
              <a:ext uri="{FF2B5EF4-FFF2-40B4-BE49-F238E27FC236}">
                <a16:creationId xmlns:a16="http://schemas.microsoft.com/office/drawing/2014/main" id="{A7F124F3-81F2-4AFD-B513-9AB76D332E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7675" lvl="1" indent="-171450">
              <a:buFont typeface="Arial" panose="020B0604020202020204" pitchFamily="34" charset="0"/>
              <a:buChar char="•"/>
            </a:pPr>
            <a:r>
              <a:rPr lang="fr-FR" altLang="fr-FR" sz="1400" b="1">
                <a:solidFill>
                  <a:srgbClr val="FE7900"/>
                </a:solidFill>
              </a:rPr>
              <a:t>Ordinateur :</a:t>
            </a:r>
          </a:p>
          <a:p>
            <a:pPr marL="676275" lvl="3" indent="-171450">
              <a:buFont typeface="Arial" panose="020B0604020202020204" pitchFamily="34" charset="0"/>
              <a:buChar char="•"/>
            </a:pPr>
            <a:r>
              <a:rPr lang="fr-FR" altLang="fr-FR" sz="1400" b="1">
                <a:solidFill>
                  <a:srgbClr val="FE7900"/>
                </a:solidFill>
              </a:rPr>
              <a:t>Ordinateur : PC portable avec un grand écran, ZoomText (loupe numérique ) version magnifier/reader ; une loupe portable électronique pour une lecture ponctuelle ou à l’extérieur, et un téléagrandisseur vue de près et de loin pour ses réunions</a:t>
            </a:r>
          </a:p>
          <a:p>
            <a:pPr marL="676275" lvl="3" indent="-171450">
              <a:buFont typeface="Arial" panose="020B0604020202020204" pitchFamily="34" charset="0"/>
              <a:buChar char="•"/>
            </a:pPr>
            <a:r>
              <a:rPr lang="fr-FR" altLang="fr-FR" sz="1400" b="1">
                <a:solidFill>
                  <a:srgbClr val="FE7900"/>
                </a:solidFill>
              </a:rPr>
              <a:t>Tél. mobile : Android avec reconnaissance vocale et lecteur d’écran</a:t>
            </a:r>
            <a:br>
              <a:rPr lang="fr-FR" altLang="fr-FR" sz="1400" b="1">
                <a:solidFill>
                  <a:srgbClr val="FE7900"/>
                </a:solidFill>
              </a:rPr>
            </a:br>
            <a:r>
              <a:rPr lang="fr-FR" altLang="fr-FR" sz="1400">
                <a:solidFill>
                  <a:srgbClr val="FE7900"/>
                </a:solidFill>
              </a:rPr>
              <a:t>Chez Orange nous permettons que les salariés avec des usages pro d’avoir accès à des mobiles hauts de gamme comme les iPhone et Samsung Galaxy</a:t>
            </a:r>
            <a:endParaRPr lang="fr-FR" altLang="fr-FR" sz="1400" b="1">
              <a:solidFill>
                <a:srgbClr val="FE7900"/>
              </a:solidFill>
            </a:endParaRPr>
          </a:p>
          <a:p>
            <a:pPr marL="676275" lvl="3" indent="-171450">
              <a:buFont typeface="Arial" panose="020B0604020202020204" pitchFamily="34" charset="0"/>
              <a:buChar char="•"/>
            </a:pPr>
            <a:r>
              <a:rPr lang="fr-FR" altLang="fr-FR" sz="1400" b="1">
                <a:solidFill>
                  <a:srgbClr val="FE7900"/>
                </a:solidFill>
              </a:rPr>
              <a:t>Autre(s) : Montre connectée</a:t>
            </a:r>
            <a:endParaRPr lang="fr-FR" altLang="fr-FR" sz="1400">
              <a:solidFill>
                <a:srgbClr val="FE7900"/>
              </a:solidFill>
            </a:endParaRPr>
          </a:p>
          <a:p>
            <a:pPr marL="447675" lvl="1" indent="-171450">
              <a:buFont typeface="Arial" panose="020B0604020202020204" pitchFamily="34" charset="0"/>
              <a:buChar char="•"/>
            </a:pPr>
            <a:endParaRPr lang="fr-FR" altLang="fr-FR" sz="1400" b="1">
              <a:solidFill>
                <a:srgbClr val="FE7900"/>
              </a:solidFill>
            </a:endParaRPr>
          </a:p>
          <a:p>
            <a:pPr marL="447675" lvl="1" indent="-171450">
              <a:buFont typeface="Arial" panose="020B0604020202020204" pitchFamily="34" charset="0"/>
              <a:buChar char="•"/>
            </a:pPr>
            <a:r>
              <a:rPr lang="fr-FR" altLang="fr-FR" sz="1400" b="1">
                <a:solidFill>
                  <a:srgbClr val="FE7900"/>
                </a:solidFill>
              </a:rPr>
              <a:t>Pour lire à l’écran</a:t>
            </a:r>
            <a:r>
              <a:rPr lang="fr-FR" altLang="fr-FR" sz="1400">
                <a:solidFill>
                  <a:srgbClr val="FE7900"/>
                </a:solidFill>
              </a:rPr>
              <a:t> </a:t>
            </a:r>
            <a:r>
              <a:rPr lang="fr-FR" altLang="fr-FR" sz="1400"/>
              <a:t>: </a:t>
            </a:r>
          </a:p>
          <a:p>
            <a:pPr marL="447675" lvl="1" indent="-171450">
              <a:buFont typeface="Arial" panose="020B0604020202020204" pitchFamily="34" charset="0"/>
              <a:buChar char="•"/>
            </a:pPr>
            <a:r>
              <a:rPr lang="fr-FR" altLang="fr-FR" sz="1400" b="1">
                <a:solidFill>
                  <a:srgbClr val="FE7900"/>
                </a:solidFill>
              </a:rPr>
              <a:t>Pour naviguer </a:t>
            </a:r>
            <a:r>
              <a:rPr lang="fr-FR" altLang="fr-FR" sz="1400"/>
              <a:t>:</a:t>
            </a:r>
            <a:br>
              <a:rPr lang="fr-FR" altLang="fr-FR" sz="1400">
                <a:latin typeface="Calibri" panose="020F0502020204030204" pitchFamily="34" charset="0"/>
              </a:rPr>
            </a:br>
            <a:r>
              <a:rPr lang="fr-FR" altLang="fr-FR" sz="1400">
                <a:latin typeface="Calibri" panose="020F0502020204030204" pitchFamily="34" charset="0"/>
              </a:rPr>
              <a:t>Sur mobile, selon s’il est sur IOS (85%) ou Android (15%), il utilise surtrout le zoom avec des doubles taps ou peut aussi apprécier des gestes tactiles précis et spécifiques .</a:t>
            </a:r>
          </a:p>
          <a:p>
            <a:pPr marL="447675" lvl="1" indent="-171450">
              <a:spcBef>
                <a:spcPts val="838"/>
              </a:spcBef>
              <a:buFont typeface="Arial" panose="020B0604020202020204" pitchFamily="34" charset="0"/>
              <a:buChar char="•"/>
            </a:pPr>
            <a:r>
              <a:rPr lang="fr-FR" altLang="fr-FR" sz="1400" b="1">
                <a:solidFill>
                  <a:srgbClr val="FE7900"/>
                </a:solidFill>
              </a:rPr>
              <a:t>Pour écrire</a:t>
            </a:r>
            <a:r>
              <a:rPr lang="fr-FR" altLang="fr-FR" sz="1400">
                <a:solidFill>
                  <a:srgbClr val="FE7900"/>
                </a:solidFill>
              </a:rPr>
              <a:t> </a:t>
            </a:r>
            <a:r>
              <a:rPr lang="fr-FR" altLang="fr-FR" sz="1400"/>
              <a:t>: </a:t>
            </a:r>
            <a:r>
              <a:rPr lang="fr-FR" altLang="fr-FR" sz="1400">
                <a:latin typeface="Calibri" panose="020F0502020204030204" pitchFamily="34" charset="0"/>
              </a:rPr>
              <a:t>sur PC l’utilisateur connaît mal son clavier et va utiliser un clavier Azerty aux caractères agrandis. Sur son mobile, il dicte vocalement ou il peut utiliser le clavier tactile mais c’est souvent galère.</a:t>
            </a:r>
          </a:p>
          <a:p>
            <a:pPr marL="447675" lvl="1" indent="-171450">
              <a:spcBef>
                <a:spcPts val="838"/>
              </a:spcBef>
              <a:buFont typeface="Arial" panose="020B0604020202020204" pitchFamily="34" charset="0"/>
              <a:buNone/>
            </a:pPr>
            <a:endParaRPr lang="fr-FR" altLang="fr-FR" sz="1400"/>
          </a:p>
          <a:p>
            <a:endParaRPr lang="fr-FR" altLang="fr-FR"/>
          </a:p>
        </p:txBody>
      </p:sp>
      <p:sp>
        <p:nvSpPr>
          <p:cNvPr id="115716" name="Espace réservé du numéro de diapositive 3">
            <a:extLst>
              <a:ext uri="{FF2B5EF4-FFF2-40B4-BE49-F238E27FC236}">
                <a16:creationId xmlns:a16="http://schemas.microsoft.com/office/drawing/2014/main" id="{E40CECA5-EF87-4847-9F56-37FB00A2D42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3E9265-9A56-49C3-B3FA-27C1D6B0CBEB}" type="slidenum">
              <a:rPr lang="fr-FR" altLang="fr-FR"/>
              <a:pPr/>
              <a:t>26</a:t>
            </a:fld>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a:extLst>
              <a:ext uri="{FF2B5EF4-FFF2-40B4-BE49-F238E27FC236}">
                <a16:creationId xmlns:a16="http://schemas.microsoft.com/office/drawing/2014/main" id="{C2CA98C2-538E-4DE2-89AE-03DDFB9311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ce réservé des notes 2">
            <a:extLst>
              <a:ext uri="{FF2B5EF4-FFF2-40B4-BE49-F238E27FC236}">
                <a16:creationId xmlns:a16="http://schemas.microsoft.com/office/drawing/2014/main" id="{FC6DB0F8-2C7A-41D7-8F0E-C3B96EEB91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7675" lvl="1" indent="-171450">
              <a:buFont typeface="Arial" panose="020B0604020202020204" pitchFamily="34" charset="0"/>
              <a:buChar char="•"/>
            </a:pPr>
            <a:r>
              <a:rPr lang="fr-FR" altLang="fr-FR" sz="1400">
                <a:solidFill>
                  <a:srgbClr val="FE7900"/>
                </a:solidFill>
              </a:rPr>
              <a:t>Pour lire à l’écran </a:t>
            </a:r>
            <a:r>
              <a:rPr lang="fr-FR" altLang="fr-FR" sz="1400">
                <a:latin typeface="Calibri" panose="020F0502020204030204" pitchFamily="34" charset="0"/>
              </a:rPr>
              <a:t>:</a:t>
            </a:r>
            <a:r>
              <a:rPr lang="fr-FR" altLang="fr-FR" sz="1400"/>
              <a:t> </a:t>
            </a:r>
            <a:r>
              <a:rPr lang="fr-FR" altLang="fr-FR" sz="1400">
                <a:latin typeface="Calibri" panose="020F0502020204030204" pitchFamily="34" charset="0"/>
              </a:rPr>
              <a:t>selon le type de déficience l’utilisateur peut avoir besoin de zoomer, de contraster fortement, d’agrandir les caractères, d’ajuster les couleurs… </a:t>
            </a:r>
            <a:br>
              <a:rPr lang="fr-FR" altLang="fr-FR" sz="1400">
                <a:latin typeface="Calibri" panose="020F0502020204030204" pitchFamily="34" charset="0"/>
              </a:rPr>
            </a:br>
            <a:r>
              <a:rPr lang="fr-FR" altLang="fr-FR" sz="1400">
                <a:latin typeface="Calibri" panose="020F0502020204030204" pitchFamily="34" charset="0"/>
              </a:rPr>
              <a:t>Sur PC, il utilise souvent un logiciel spécifique (ZoomText ou Supernova) sinon il a accès aux Options d’ergonomie de Microsoft qui peuvent lui suffire. Sur mobile il utilise des réglages « Accessibilité » (loupe, contraste police, inversion couleurs, surbrillance, taille police, agrandissement ponctuel) </a:t>
            </a:r>
          </a:p>
          <a:p>
            <a:pPr marL="447675" lvl="1" indent="-171450">
              <a:spcBef>
                <a:spcPts val="638"/>
              </a:spcBef>
              <a:buFont typeface="Arial" panose="020B0604020202020204" pitchFamily="34" charset="0"/>
              <a:buChar char="•"/>
            </a:pPr>
            <a:r>
              <a:rPr lang="fr-FR" altLang="fr-FR" sz="1400">
                <a:solidFill>
                  <a:srgbClr val="FE7900"/>
                </a:solidFill>
              </a:rPr>
              <a:t>Pour naviguer </a:t>
            </a:r>
            <a:r>
              <a:rPr lang="fr-FR" altLang="fr-FR" sz="1400">
                <a:latin typeface="Calibri" panose="020F0502020204030204" pitchFamily="34" charset="0"/>
              </a:rPr>
              <a:t>:</a:t>
            </a:r>
            <a:r>
              <a:rPr lang="fr-FR" altLang="fr-FR" sz="1400"/>
              <a:t> </a:t>
            </a:r>
            <a:r>
              <a:rPr lang="fr-FR" altLang="fr-FR" sz="1400">
                <a:latin typeface="Calibri" panose="020F0502020204030204" pitchFamily="34" charset="0"/>
              </a:rPr>
              <a:t>sur PC il utilise la souris combiné avec des raccourcis clavier de son logiciel spécifique et ceux de Microsoft. Sur mobile il utilise beaucoup de gestes tactiles qu’il peut paramétrer sur des mobiles .</a:t>
            </a:r>
          </a:p>
          <a:p>
            <a:pPr marL="447675" lvl="1" indent="-171450">
              <a:spcBef>
                <a:spcPts val="638"/>
              </a:spcBef>
              <a:buFont typeface="Arial" panose="020B0604020202020204" pitchFamily="34" charset="0"/>
              <a:buChar char="•"/>
            </a:pPr>
            <a:r>
              <a:rPr lang="fr-FR" altLang="fr-FR" sz="1400">
                <a:solidFill>
                  <a:srgbClr val="FE7900"/>
                </a:solidFill>
              </a:rPr>
              <a:t>Pour écrire </a:t>
            </a:r>
            <a:r>
              <a:rPr lang="fr-FR" altLang="fr-FR" sz="1400" b="1">
                <a:latin typeface="Calibri" panose="020F0502020204030204" pitchFamily="34" charset="0"/>
              </a:rPr>
              <a:t>:</a:t>
            </a:r>
            <a:r>
              <a:rPr lang="fr-FR" altLang="fr-FR" sz="1400"/>
              <a:t> </a:t>
            </a:r>
            <a:r>
              <a:rPr lang="fr-FR" altLang="fr-FR" sz="1400">
                <a:latin typeface="Calibri" panose="020F0502020204030204" pitchFamily="34" charset="0"/>
              </a:rPr>
              <a:t>Sur PC il tape sans regarder sur son clavier ou il a besoin d’un clavier aux caractères agrandis. Sur mobile il utilise un clavier tactile qu’il aura accentue les contrastes et/ou peut dicter vocalement. </a:t>
            </a:r>
          </a:p>
          <a:p>
            <a:pPr>
              <a:spcBef>
                <a:spcPts val="600"/>
              </a:spcBef>
            </a:pPr>
            <a:endParaRPr lang="fr-FR" altLang="fr-FR" sz="1300">
              <a:solidFill>
                <a:schemeClr val="bg2"/>
              </a:solidFill>
            </a:endParaRPr>
          </a:p>
          <a:p>
            <a:pPr marL="447675" lvl="1" indent="-171450" eaLnBrk="1" hangingPunct="1">
              <a:spcBef>
                <a:spcPct val="0"/>
              </a:spcBef>
              <a:buFont typeface="Arial" panose="020B0604020202020204" pitchFamily="34" charset="0"/>
              <a:buNone/>
            </a:pPr>
            <a:r>
              <a:rPr lang="fr-FR" altLang="fr-FR" sz="1200">
                <a:latin typeface="Calibri" panose="020F0502020204030204" pitchFamily="34" charset="0"/>
              </a:rPr>
              <a:t>En savoir plus par démo : </a:t>
            </a:r>
          </a:p>
          <a:p>
            <a:pPr marL="447675" lvl="1" indent="-171450" eaLnBrk="1" hangingPunct="1">
              <a:spcBef>
                <a:spcPct val="0"/>
              </a:spcBef>
              <a:buFont typeface="Arial" panose="020B0604020202020204" pitchFamily="34" charset="0"/>
              <a:buNone/>
            </a:pPr>
            <a:r>
              <a:rPr lang="fr-FR" altLang="fr-FR" sz="1200"/>
              <a:t>https://www.atalan.fr/agissons/fr/daltonisme.html</a:t>
            </a:r>
          </a:p>
          <a:p>
            <a:pPr marL="447675" lvl="1" indent="-171450" eaLnBrk="1" hangingPunct="1">
              <a:spcBef>
                <a:spcPct val="0"/>
              </a:spcBef>
              <a:buFont typeface="Arial" panose="020B0604020202020204" pitchFamily="34" charset="0"/>
              <a:buNone/>
            </a:pPr>
            <a:r>
              <a:rPr lang="fr-FR" altLang="fr-FR" sz="1200"/>
              <a:t>https://www.atalan.fr/agissons/fr/malvoyance.html</a:t>
            </a:r>
          </a:p>
          <a:p>
            <a:endParaRPr lang="fr-FR" altLang="fr-FR"/>
          </a:p>
        </p:txBody>
      </p:sp>
      <p:sp>
        <p:nvSpPr>
          <p:cNvPr id="121860" name="Espace réservé du numéro de diapositive 3">
            <a:extLst>
              <a:ext uri="{FF2B5EF4-FFF2-40B4-BE49-F238E27FC236}">
                <a16:creationId xmlns:a16="http://schemas.microsoft.com/office/drawing/2014/main" id="{67C4D129-839D-4E56-BEA0-4C255488921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385AF6-FF14-437F-BCAF-0F85203C0D70}" type="slidenum">
              <a:rPr lang="fr-FR" altLang="fr-FR"/>
              <a:pPr/>
              <a:t>28</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e l'image des diapositives 1">
            <a:extLst>
              <a:ext uri="{FF2B5EF4-FFF2-40B4-BE49-F238E27FC236}">
                <a16:creationId xmlns:a16="http://schemas.microsoft.com/office/drawing/2014/main" id="{4496C4AF-CBAE-40FE-9129-EB53B2C239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ce réservé des commentaires 2">
            <a:extLst>
              <a:ext uri="{FF2B5EF4-FFF2-40B4-BE49-F238E27FC236}">
                <a16:creationId xmlns:a16="http://schemas.microsoft.com/office/drawing/2014/main" id="{F579B301-211B-4B41-857A-B5B819227C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b="1">
                <a:solidFill>
                  <a:srgbClr val="000000"/>
                </a:solidFill>
                <a:latin typeface="HelvNeueOrange"/>
              </a:rPr>
              <a:t>Usages numériques</a:t>
            </a:r>
          </a:p>
          <a:p>
            <a:r>
              <a:rPr lang="fr-FR" altLang="fr-FR">
                <a:solidFill>
                  <a:srgbClr val="000000"/>
                </a:solidFill>
                <a:latin typeface="HelvNeueOrange"/>
              </a:rPr>
              <a:t>Marvin utilise le numérique au quotidien, principalement pour travailler : applications métier, outils collaboratifs, internet, Suite Office, Outlook,...</a:t>
            </a:r>
          </a:p>
          <a:p>
            <a:r>
              <a:rPr lang="fr-FR" altLang="fr-FR">
                <a:solidFill>
                  <a:srgbClr val="000000"/>
                </a:solidFill>
                <a:latin typeface="HelvNeueOrange"/>
              </a:rPr>
              <a:t>L’activité sur écran commence sérieusement à le fatiguer, il doit régulièrement faire des pauses.</a:t>
            </a:r>
          </a:p>
          <a:p>
            <a:r>
              <a:rPr lang="fr-FR" altLang="fr-FR">
                <a:solidFill>
                  <a:srgbClr val="000000"/>
                </a:solidFill>
                <a:latin typeface="HelvNeueOrange"/>
              </a:rPr>
              <a:t>Sur son bureau il a remplacé ses 2 écrans par un seul grand écran ce qui lui évite des tensions cervicales liées à de mauvaises postures pour se rapprocher d’eux. Il délaisse de plus en plus souvent la souris au profit du clavier et il travaille dorénavant en inverse vidéo. Il a également installé une loupe écran et a téléchargé le lecteur NVDA.</a:t>
            </a:r>
          </a:p>
          <a:p>
            <a:r>
              <a:rPr lang="fr-FR" altLang="fr-FR">
                <a:solidFill>
                  <a:srgbClr val="000000"/>
                </a:solidFill>
                <a:latin typeface="HelvNeueOrange"/>
              </a:rPr>
              <a:t>Travailler sur son PC portable en déplacement devient très compliqué.</a:t>
            </a:r>
          </a:p>
          <a:p>
            <a:endParaRPr lang="fr-FR" altLang="fr-FR"/>
          </a:p>
        </p:txBody>
      </p:sp>
      <p:sp>
        <p:nvSpPr>
          <p:cNvPr id="4" name="Espace réservé du numéro de diapositive 3">
            <a:extLst>
              <a:ext uri="{FF2B5EF4-FFF2-40B4-BE49-F238E27FC236}">
                <a16:creationId xmlns:a16="http://schemas.microsoft.com/office/drawing/2014/main" id="{8B02EEFF-FB59-4F62-952A-445B8FADA456}"/>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FD67C138-CB93-43B2-9486-095FF78E22D5}"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29</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4467E735-C800-442B-B76E-20A691F1B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33BBBC23-04F9-40B3-9371-F68FE9366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3</a:t>
            </a:fld>
            <a:endParaRPr lang="fr-FR"/>
          </a:p>
        </p:txBody>
      </p:sp>
    </p:spTree>
    <p:extLst>
      <p:ext uri="{BB962C8B-B14F-4D97-AF65-F5344CB8AC3E}">
        <p14:creationId xmlns:p14="http://schemas.microsoft.com/office/powerpoint/2010/main" val="103275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latin typeface="Arial" pitchFamily="34" charset="0"/>
            </a:endParaRPr>
          </a:p>
        </p:txBody>
      </p:sp>
      <p:sp>
        <p:nvSpPr>
          <p:cNvPr id="2" name="Espace réservé du pied de page 1"/>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86695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a:extLst>
              <a:ext uri="{FF2B5EF4-FFF2-40B4-BE49-F238E27FC236}">
                <a16:creationId xmlns:a16="http://schemas.microsoft.com/office/drawing/2014/main" id="{43517600-1E1C-4869-B7C1-7772ADCCDA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Espace réservé des commentaires 2">
            <a:extLst>
              <a:ext uri="{FF2B5EF4-FFF2-40B4-BE49-F238E27FC236}">
                <a16:creationId xmlns:a16="http://schemas.microsoft.com/office/drawing/2014/main" id="{6CAC0C34-8317-45CE-AED1-7764BBE6BB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FF6600"/>
              </a:buClr>
            </a:pPr>
            <a:endParaRPr lang="fr-FR" altLang="fr-FR"/>
          </a:p>
        </p:txBody>
      </p:sp>
      <p:sp>
        <p:nvSpPr>
          <p:cNvPr id="4" name="Espace réservé du numéro de diapositive 3">
            <a:extLst>
              <a:ext uri="{FF2B5EF4-FFF2-40B4-BE49-F238E27FC236}">
                <a16:creationId xmlns:a16="http://schemas.microsoft.com/office/drawing/2014/main" id="{51A25BD4-E7FA-46B8-A4B4-5970DD6CA57C}"/>
              </a:ext>
            </a:extLst>
          </p:cNvPr>
          <p:cNvSpPr>
            <a:spLocks noGrp="1"/>
          </p:cNvSpPr>
          <p:nvPr>
            <p:ph type="sldNum" sz="quarter" idx="4294967295"/>
          </p:nvPr>
        </p:nvSpPr>
        <p:spPr>
          <a:xfrm>
            <a:off x="0" y="0"/>
            <a:ext cx="0" cy="0"/>
          </a:xfrm>
        </p:spPr>
        <p:txBody>
          <a:bodyPr/>
          <a:lstStyle/>
          <a:p>
            <a:pPr algn="r" defTabSz="914400" eaLnBrk="1" fontAlgn="auto" hangingPunct="1">
              <a:spcBef>
                <a:spcPts val="0"/>
              </a:spcBef>
              <a:spcAft>
                <a:spcPts val="0"/>
              </a:spcAft>
              <a:defRPr/>
            </a:pPr>
            <a:fld id="{9FCCF0F7-D091-4EF0-89A6-0FAF6C0555E6}" type="slidenum">
              <a:rPr lang="en-GB" sz="1200">
                <a:solidFill>
                  <a:prstClr val="black"/>
                </a:solidFill>
                <a:latin typeface="Helvetica 55 Roman" panose="020B0604020202020204" pitchFamily="34" charset="0"/>
                <a:ea typeface="+mn-ea"/>
              </a:rPr>
              <a:pPr algn="r" defTabSz="914400" eaLnBrk="1" fontAlgn="auto" hangingPunct="1">
                <a:spcBef>
                  <a:spcPts val="0"/>
                </a:spcBef>
                <a:spcAft>
                  <a:spcPts val="0"/>
                </a:spcAft>
                <a:defRPr/>
              </a:pPr>
              <a:t>5</a:t>
            </a:fld>
            <a:endParaRPr lang="en-GB" sz="1200">
              <a:solidFill>
                <a:prstClr val="black"/>
              </a:solidFill>
              <a:latin typeface="Helvetica 55 Roman" panose="020B0604020202020204" pitchFamily="34" charset="0"/>
              <a:ea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a:extLst>
              <a:ext uri="{FF2B5EF4-FFF2-40B4-BE49-F238E27FC236}">
                <a16:creationId xmlns:a16="http://schemas.microsoft.com/office/drawing/2014/main" id="{279CA250-AACC-452E-B50A-323D7B54B0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commentaires 2">
            <a:extLst>
              <a:ext uri="{FF2B5EF4-FFF2-40B4-BE49-F238E27FC236}">
                <a16:creationId xmlns:a16="http://schemas.microsoft.com/office/drawing/2014/main" id="{6C3FBA11-C8FF-45C7-92B9-9C1F27250F83}"/>
              </a:ext>
            </a:extLst>
          </p:cNvPr>
          <p:cNvSpPr>
            <a:spLocks noGrp="1" noChangeArrowheads="1"/>
          </p:cNvSpPr>
          <p:nvPr>
            <p:ph type="body" idx="1"/>
          </p:nvPr>
        </p:nvSpPr>
        <p:spPr bwMode="auto"/>
        <p:txBody>
          <a:bodyPr/>
          <a:lstStyle/>
          <a:p>
            <a:pPr marL="228600" indent="-228600">
              <a:buFont typeface="+mj-lt"/>
              <a:buAutoNum type="arabicPeriod"/>
              <a:defRPr/>
            </a:pPr>
            <a:r>
              <a:rPr lang="fr-FR" dirty="0">
                <a:solidFill>
                  <a:srgbClr val="000000"/>
                </a:solidFill>
              </a:rPr>
              <a:t>Explication sur ce handicap</a:t>
            </a:r>
          </a:p>
          <a:p>
            <a:pPr marL="228600" indent="-228600">
              <a:buFont typeface="+mj-lt"/>
              <a:buAutoNum type="arabicPeriod"/>
              <a:defRPr/>
            </a:pPr>
            <a:r>
              <a:rPr lang="fr-FR" dirty="0"/>
              <a:t>Persona : Bio</a:t>
            </a:r>
          </a:p>
          <a:p>
            <a:pPr marL="228600" indent="-228600">
              <a:buFont typeface="+mj-lt"/>
              <a:buAutoNum type="arabicPeriod"/>
              <a:defRPr/>
            </a:pPr>
            <a:r>
              <a:rPr lang="fr-FR" dirty="0"/>
              <a:t>Persona : passion, attentes, habitudes, frustrations</a:t>
            </a:r>
          </a:p>
          <a:p>
            <a:pPr marL="228600" indent="-228600">
              <a:buFont typeface="+mj-lt"/>
              <a:buAutoNum type="arabicPeriod"/>
              <a:defRPr/>
            </a:pPr>
            <a:r>
              <a:rPr lang="fr-FR" dirty="0"/>
              <a:t>présentation d'un poste de travail numérique  en open </a:t>
            </a:r>
            <a:r>
              <a:rPr lang="fr-FR" dirty="0" err="1"/>
              <a:t>space</a:t>
            </a:r>
            <a:r>
              <a:rPr lang="fr-FR" dirty="0"/>
              <a:t> avec PC, un écran, une souris, un mobile, un casque audio avec micro, des documents papiers  et des stylos</a:t>
            </a:r>
          </a:p>
          <a:p>
            <a:pPr marL="228600" indent="-228600">
              <a:buFont typeface="+mj-lt"/>
              <a:buAutoNum type="arabicPeriod"/>
              <a:defRPr/>
            </a:pPr>
            <a:r>
              <a:rPr lang="fr-FR" dirty="0">
                <a:solidFill>
                  <a:srgbClr val="000000"/>
                </a:solidFill>
              </a:rPr>
              <a:t>Poste de travail habituel : usage impossible, ajout</a:t>
            </a:r>
          </a:p>
          <a:p>
            <a:pPr marL="228600" indent="-228600">
              <a:buFont typeface="+mj-lt"/>
              <a:buAutoNum type="arabicPeriod"/>
              <a:defRPr/>
            </a:pPr>
            <a:r>
              <a:rPr lang="fr-FR" dirty="0">
                <a:solidFill>
                  <a:srgbClr val="000000"/>
                </a:solidFill>
              </a:rPr>
              <a:t>Quels logiciels possibles</a:t>
            </a:r>
          </a:p>
          <a:p>
            <a:pPr marL="228600" indent="-228600">
              <a:buFont typeface="+mj-lt"/>
              <a:buAutoNum type="arabicPeriod"/>
              <a:defRPr/>
            </a:pPr>
            <a:r>
              <a:rPr lang="fr-FR" dirty="0"/>
              <a:t>Persona : situation de handicap numérique</a:t>
            </a:r>
          </a:p>
          <a:p>
            <a:pPr marL="228600" indent="-228600">
              <a:buFont typeface="+mj-lt"/>
              <a:buAutoNum type="arabicPeriod"/>
              <a:defRPr/>
            </a:pPr>
            <a:r>
              <a:rPr lang="fr-FR" dirty="0">
                <a:solidFill>
                  <a:srgbClr val="000000"/>
                </a:solidFill>
              </a:rPr>
              <a:t>Préconisations en conception numérique</a:t>
            </a:r>
          </a:p>
          <a:p>
            <a:pPr>
              <a:defRPr/>
            </a:pPr>
            <a:endParaRPr lang="fr-FR" dirty="0">
              <a:solidFill>
                <a:srgbClr val="000000"/>
              </a:solidFill>
            </a:endParaRPr>
          </a:p>
          <a:p>
            <a:pPr>
              <a:defRPr/>
            </a:pPr>
            <a:endParaRPr lang="fr-FR" dirty="0">
              <a:solidFill>
                <a:srgbClr val="000000"/>
              </a:solidFill>
            </a:endParaRPr>
          </a:p>
          <a:p>
            <a:pPr>
              <a:defRPr/>
            </a:pPr>
            <a:endParaRPr lang="fr-FR" altLang="fr-FR" dirty="0"/>
          </a:p>
        </p:txBody>
      </p:sp>
      <p:sp>
        <p:nvSpPr>
          <p:cNvPr id="72708" name="Espace réservé du numéro de diapositive 3">
            <a:extLst>
              <a:ext uri="{FF2B5EF4-FFF2-40B4-BE49-F238E27FC236}">
                <a16:creationId xmlns:a16="http://schemas.microsoft.com/office/drawing/2014/main" id="{FC77DDC3-0C4A-4CD6-86E2-37EBEFA8EEE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81A178-FB13-4659-B3B7-27F8CA965FCA}" type="slidenum">
              <a:rPr lang="en-GB" altLang="fr-FR">
                <a:solidFill>
                  <a:srgbClr val="000000"/>
                </a:solidFill>
              </a:rPr>
              <a:pPr/>
              <a:t>6</a:t>
            </a:fld>
            <a:endParaRPr lang="en-GB" altLang="fr-F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solidFill>
                  <a:srgbClr val="BCC0C3"/>
                </a:solidFill>
                <a:effectLst/>
                <a:latin typeface="arial" panose="020B0604020202020204" pitchFamily="34" charset="0"/>
              </a:rPr>
              <a:t>Glaucome (pression </a:t>
            </a:r>
            <a:r>
              <a:rPr lang="fr-FR" b="1" i="0" dirty="0" err="1">
                <a:solidFill>
                  <a:srgbClr val="BCC0C3"/>
                </a:solidFill>
                <a:effectLst/>
                <a:latin typeface="arial" panose="020B0604020202020204" pitchFamily="34" charset="0"/>
              </a:rPr>
              <a:t>occulaire</a:t>
            </a:r>
            <a:r>
              <a:rPr lang="fr-FR" b="1" i="0" dirty="0">
                <a:solidFill>
                  <a:srgbClr val="BCC0C3"/>
                </a:solidFill>
                <a:effectLst/>
                <a:latin typeface="arial" panose="020B0604020202020204" pitchFamily="34" charset="0"/>
              </a:rPr>
              <a:t>)  : aucune douleur et quand </a:t>
            </a:r>
            <a:r>
              <a:rPr lang="fr-FR" b="1" i="0" dirty="0" err="1">
                <a:solidFill>
                  <a:srgbClr val="BCC0C3"/>
                </a:solidFill>
                <a:effectLst/>
                <a:latin typeface="arial" panose="020B0604020202020204" pitchFamily="34" charset="0"/>
              </a:rPr>
              <a:t>syptôme</a:t>
            </a:r>
            <a:r>
              <a:rPr lang="fr-FR" b="1" i="0" dirty="0">
                <a:solidFill>
                  <a:srgbClr val="BCC0C3"/>
                </a:solidFill>
                <a:effectLst/>
                <a:latin typeface="arial" panose="020B0604020202020204" pitchFamily="34" charset="0"/>
              </a:rPr>
              <a:t> visible la maladie est installée (touche les + de 45 ans)</a:t>
            </a:r>
          </a:p>
          <a:p>
            <a:r>
              <a:rPr lang="fr-FR" b="1" i="0" dirty="0" err="1">
                <a:solidFill>
                  <a:srgbClr val="BCC0C3"/>
                </a:solidFill>
                <a:effectLst/>
                <a:latin typeface="arial" panose="020B0604020202020204" pitchFamily="34" charset="0"/>
              </a:rPr>
              <a:t>AVJiste</a:t>
            </a:r>
            <a:r>
              <a:rPr lang="fr-FR" b="0" i="0" dirty="0">
                <a:solidFill>
                  <a:srgbClr val="BDC1C6"/>
                </a:solidFill>
                <a:effectLst/>
                <a:latin typeface="arial" panose="020B0604020202020204" pitchFamily="34" charset="0"/>
              </a:rPr>
              <a:t> est un spécialiste de l'aide à la vie journalière</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B1F81C83-9490-40F8-AAE0-C6561752018F}" type="slidenum">
              <a:rPr lang="fr-FR" smtClean="0"/>
              <a:t>7</a:t>
            </a:fld>
            <a:endParaRPr lang="fr-FR"/>
          </a:p>
        </p:txBody>
      </p:sp>
    </p:spTree>
    <p:extLst>
      <p:ext uri="{BB962C8B-B14F-4D97-AF65-F5344CB8AC3E}">
        <p14:creationId xmlns:p14="http://schemas.microsoft.com/office/powerpoint/2010/main" val="1194235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a:extLst>
              <a:ext uri="{FF2B5EF4-FFF2-40B4-BE49-F238E27FC236}">
                <a16:creationId xmlns:a16="http://schemas.microsoft.com/office/drawing/2014/main" id="{5FD7B8E5-80AF-4C6F-9355-A336E7398C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ce réservé des notes 2">
            <a:extLst>
              <a:ext uri="{FF2B5EF4-FFF2-40B4-BE49-F238E27FC236}">
                <a16:creationId xmlns:a16="http://schemas.microsoft.com/office/drawing/2014/main" id="{727FA9C9-47E3-466C-9E73-941B53A7C7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r>
              <a:rPr lang="fr-FR" altLang="fr-FR" b="1">
                <a:solidFill>
                  <a:srgbClr val="000000"/>
                </a:solidFill>
                <a:latin typeface="HelvNeueOrange"/>
              </a:rPr>
              <a:t>En savoir plus : </a:t>
            </a:r>
          </a:p>
          <a:p>
            <a:pPr>
              <a:buFont typeface="Arial" panose="020B0604020202020204" pitchFamily="34" charset="0"/>
              <a:buChar char="•"/>
            </a:pPr>
            <a:r>
              <a:rPr lang="fr-FR" altLang="fr-FR">
                <a:solidFill>
                  <a:srgbClr val="000000"/>
                </a:solidFill>
                <a:latin typeface="HelvNeueOrange"/>
              </a:rPr>
              <a:t>Sur le site « ca m’intéresse » Les aveugles ne voient-ils que du noir ?</a:t>
            </a:r>
            <a:br>
              <a:rPr lang="fr-FR" altLang="fr-FR">
                <a:solidFill>
                  <a:srgbClr val="000000"/>
                </a:solidFill>
                <a:latin typeface="HelvNeueOrange"/>
              </a:rPr>
            </a:br>
            <a:r>
              <a:rPr lang="fr-FR" altLang="fr-FR">
                <a:solidFill>
                  <a:srgbClr val="000000"/>
                </a:solidFill>
                <a:latin typeface="HelvNeueOrange"/>
              </a:rPr>
              <a:t>https://www.caminteresse.fr/sciences/les-aveugles-ne-voient-ils-que-du-noir-11146857/</a:t>
            </a:r>
          </a:p>
          <a:p>
            <a:pPr>
              <a:buFont typeface="Arial" panose="020B0604020202020204" pitchFamily="34" charset="0"/>
              <a:buChar char="•"/>
            </a:pPr>
            <a:r>
              <a:rPr lang="fr-FR" altLang="fr-FR">
                <a:solidFill>
                  <a:srgbClr val="000000"/>
                </a:solidFill>
                <a:latin typeface="HelvNeueOrange"/>
              </a:rPr>
              <a:t>Vidéo sur Youtube de Comment les aveugles voient le monde</a:t>
            </a:r>
            <a:br>
              <a:rPr lang="fr-FR" altLang="fr-FR">
                <a:solidFill>
                  <a:srgbClr val="000000"/>
                </a:solidFill>
                <a:latin typeface="HelvNeueOrange"/>
              </a:rPr>
            </a:br>
            <a:r>
              <a:rPr lang="fr-FR" altLang="fr-FR">
                <a:solidFill>
                  <a:srgbClr val="000000"/>
                </a:solidFill>
                <a:latin typeface="HelvNeueOrange"/>
              </a:rPr>
              <a:t>https://youtu.be/1HZvSsmtfts</a:t>
            </a:r>
          </a:p>
          <a:p>
            <a:pPr>
              <a:buFont typeface="Arial" panose="020B0604020202020204" pitchFamily="34" charset="0"/>
              <a:buChar char="•"/>
            </a:pPr>
            <a:r>
              <a:rPr lang="fr-FR" altLang="fr-FR">
                <a:solidFill>
                  <a:srgbClr val="000000"/>
                </a:solidFill>
                <a:latin typeface="HelvNeueOrange"/>
              </a:rPr>
              <a:t>L’aire pour la perception du mouvement</a:t>
            </a:r>
            <a:br>
              <a:rPr lang="fr-FR" altLang="fr-FR">
                <a:solidFill>
                  <a:srgbClr val="000000"/>
                </a:solidFill>
                <a:latin typeface="HelvNeueOrange"/>
              </a:rPr>
            </a:br>
            <a:r>
              <a:rPr lang="fr-FR" altLang="fr-FR">
                <a:solidFill>
                  <a:srgbClr val="000000"/>
                </a:solidFill>
                <a:latin typeface="HelvNeueOrange"/>
              </a:rPr>
              <a:t>https://www.sciencesetavenir.fr/sante/video-que-voit-cette-femme-aveugle-qui-percoit-le-mouvement_27459</a:t>
            </a:r>
          </a:p>
          <a:p>
            <a:pPr>
              <a:buFont typeface="Arial" panose="020B0604020202020204" pitchFamily="34" charset="0"/>
              <a:buChar char="•"/>
            </a:pPr>
            <a:endParaRPr lang="fr-FR" altLang="fr-FR">
              <a:solidFill>
                <a:srgbClr val="000000"/>
              </a:solidFill>
              <a:latin typeface="HelvNeueOrange"/>
            </a:endParaRPr>
          </a:p>
          <a:p>
            <a:pPr eaLnBrk="1" hangingPunct="1">
              <a:spcBef>
                <a:spcPct val="0"/>
              </a:spcBef>
              <a:buFontTx/>
              <a:buNone/>
            </a:pPr>
            <a:r>
              <a:rPr lang="fr-FR" altLang="fr-FR" b="1"/>
              <a:t>Comment les aveugles utilisent internet</a:t>
            </a:r>
          </a:p>
          <a:p>
            <a:r>
              <a:rPr lang="fr-FR" altLang="fr-FR"/>
              <a:t>https://youtu.be/DePdWynmd_Y</a:t>
            </a:r>
          </a:p>
          <a:p>
            <a:r>
              <a:rPr lang="fr-FR" altLang="fr-FR"/>
              <a:t>3’21 tout lire</a:t>
            </a:r>
          </a:p>
          <a:p>
            <a:endParaRPr lang="fr-FR" altLang="fr-FR"/>
          </a:p>
          <a:p>
            <a:r>
              <a:rPr lang="fr-FR" altLang="fr-FR"/>
              <a:t>"plage braille", composé de cellules piézo-électriques qui représentent en braille les lettres et les symboles. L'affichage s'effectue sur une ligne de 20, 40 ou 80 caractères, selon le modèle. </a:t>
            </a:r>
            <a:endParaRPr lang="en-GB" altLang="fr-FR"/>
          </a:p>
          <a:p>
            <a:pPr>
              <a:buFont typeface="Arial" panose="020B0604020202020204" pitchFamily="34" charset="0"/>
              <a:buNone/>
            </a:pPr>
            <a:endParaRPr lang="fr-FR" altLang="fr-FR">
              <a:solidFill>
                <a:srgbClr val="000000"/>
              </a:solidFill>
              <a:latin typeface="HelvNeueOrange"/>
            </a:endParaRPr>
          </a:p>
          <a:p>
            <a:pPr eaLnBrk="1" hangingPunct="1">
              <a:spcBef>
                <a:spcPct val="0"/>
              </a:spcBef>
              <a:buFontTx/>
              <a:buNone/>
            </a:pPr>
            <a:r>
              <a:rPr lang="fr-FR" altLang="fr-FR" b="1"/>
              <a:t>L'ordinateur des aveugles : La synthèse vocale</a:t>
            </a:r>
          </a:p>
          <a:p>
            <a:r>
              <a:rPr lang="fr-FR" altLang="fr-FR"/>
              <a:t>https://youtu.be/IoPB57JZKow</a:t>
            </a:r>
          </a:p>
          <a:p>
            <a:r>
              <a:rPr lang="fr-FR" altLang="fr-FR"/>
              <a:t>5’50 la totalité</a:t>
            </a:r>
          </a:p>
          <a:p>
            <a:pPr>
              <a:buFont typeface="Arial" panose="020B0604020202020204" pitchFamily="34" charset="0"/>
              <a:buNone/>
            </a:pPr>
            <a:endParaRPr lang="fr-FR" altLang="fr-FR">
              <a:solidFill>
                <a:srgbClr val="000000"/>
              </a:solidFill>
              <a:latin typeface="HelvNeueOrange"/>
            </a:endParaRPr>
          </a:p>
          <a:p>
            <a:pPr>
              <a:buFont typeface="Arial" panose="020B0604020202020204" pitchFamily="34" charset="0"/>
              <a:buNone/>
            </a:pPr>
            <a:endParaRPr lang="fr-FR" altLang="fr-FR">
              <a:solidFill>
                <a:srgbClr val="000000"/>
              </a:solidFill>
              <a:latin typeface="HelvNeueOrange"/>
            </a:endParaRPr>
          </a:p>
          <a:p>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a:extLst>
              <a:ext uri="{FF2B5EF4-FFF2-40B4-BE49-F238E27FC236}">
                <a16:creationId xmlns:a16="http://schemas.microsoft.com/office/drawing/2014/main" id="{73D0CE6D-FD2C-4676-A7B3-0949FCA59D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ce réservé des notes 2">
            <a:extLst>
              <a:ext uri="{FF2B5EF4-FFF2-40B4-BE49-F238E27FC236}">
                <a16:creationId xmlns:a16="http://schemas.microsoft.com/office/drawing/2014/main" id="{81E3E2A3-7154-477D-8535-7FE95278A0B4}"/>
              </a:ext>
            </a:extLst>
          </p:cNvPr>
          <p:cNvSpPr>
            <a:spLocks noGrp="1" noChangeArrowheads="1"/>
          </p:cNvSpPr>
          <p:nvPr>
            <p:ph type="body" idx="1"/>
          </p:nvPr>
        </p:nvSpPr>
        <p:spPr bwMode="auto"/>
        <p:txBody>
          <a:bodyPr/>
          <a:lstStyle/>
          <a:p>
            <a:pPr marL="447675" lvl="1" indent="-171450">
              <a:buFont typeface="Arial" panose="020B0604020202020204" pitchFamily="34" charset="0"/>
              <a:buChar char="•"/>
              <a:defRPr/>
            </a:pPr>
            <a:r>
              <a:rPr lang="fr-FR" altLang="fr-FR" sz="1400" b="1" dirty="0">
                <a:solidFill>
                  <a:srgbClr val="FE7900"/>
                </a:solidFill>
              </a:rPr>
              <a:t>Ordinateur :</a:t>
            </a:r>
          </a:p>
          <a:p>
            <a:pPr marL="676275" lvl="3" indent="-171450">
              <a:buFont typeface="Arial" panose="020B0604020202020204" pitchFamily="34" charset="0"/>
              <a:buChar char="•"/>
              <a:defRPr/>
            </a:pPr>
            <a:r>
              <a:rPr lang="fr-FR" altLang="fr-FR" sz="1400" b="1" dirty="0">
                <a:solidFill>
                  <a:srgbClr val="FE7900"/>
                </a:solidFill>
              </a:rPr>
              <a:t>Pro : </a:t>
            </a:r>
            <a:r>
              <a:rPr lang="fr-FR" altLang="fr-FR" sz="1400" dirty="0">
                <a:solidFill>
                  <a:srgbClr val="FE7900"/>
                </a:solidFill>
              </a:rPr>
              <a:t>PC fixe avec une plage Braille 40  et le lecteur d’écran  </a:t>
            </a:r>
            <a:r>
              <a:rPr lang="fr-FR" altLang="fr-FR" sz="1400" dirty="0" err="1">
                <a:solidFill>
                  <a:srgbClr val="FE7900"/>
                </a:solidFill>
              </a:rPr>
              <a:t>Jaws</a:t>
            </a:r>
            <a:r>
              <a:rPr lang="fr-FR" altLang="fr-FR" sz="1400" dirty="0">
                <a:solidFill>
                  <a:srgbClr val="FE7900"/>
                </a:solidFill>
              </a:rPr>
              <a:t>.</a:t>
            </a:r>
            <a:br>
              <a:rPr lang="fr-FR" altLang="fr-FR" sz="1400" dirty="0">
                <a:solidFill>
                  <a:srgbClr val="FE7900"/>
                </a:solidFill>
              </a:rPr>
            </a:br>
            <a:r>
              <a:rPr lang="fr-FR" altLang="fr-FR" sz="1400" b="1" dirty="0">
                <a:solidFill>
                  <a:srgbClr val="FE7900"/>
                </a:solidFill>
              </a:rPr>
              <a:t>Peut laisser un écran et une souris mais sera plus pour travailler avec un tiers voyant</a:t>
            </a:r>
          </a:p>
          <a:p>
            <a:pPr marL="676275" lvl="3" indent="-171450">
              <a:buFont typeface="Arial" panose="020B0604020202020204" pitchFamily="34" charset="0"/>
              <a:buChar char="•"/>
              <a:defRPr/>
            </a:pPr>
            <a:r>
              <a:rPr lang="fr-FR" altLang="fr-FR" sz="1400" b="1" dirty="0">
                <a:solidFill>
                  <a:srgbClr val="FE7900"/>
                </a:solidFill>
              </a:rPr>
              <a:t>Perso : </a:t>
            </a:r>
            <a:r>
              <a:rPr lang="fr-FR" altLang="fr-FR" sz="1400" dirty="0">
                <a:solidFill>
                  <a:srgbClr val="FE7900"/>
                </a:solidFill>
              </a:rPr>
              <a:t>PC nomade le plus léger possible et la taille de l’écran lui importe peu. Elle a une plage Braille 14 et le lecteur d’écran NVDA. </a:t>
            </a:r>
          </a:p>
          <a:p>
            <a:pPr marL="447675" lvl="1" indent="-171450">
              <a:buFont typeface="Arial" panose="020B0604020202020204" pitchFamily="34" charset="0"/>
              <a:buChar char="•"/>
              <a:defRPr/>
            </a:pPr>
            <a:r>
              <a:rPr lang="fr-FR" altLang="fr-FR" sz="1400" b="1" dirty="0">
                <a:solidFill>
                  <a:srgbClr val="FE7900"/>
                </a:solidFill>
              </a:rPr>
              <a:t>Tél. mobile : </a:t>
            </a:r>
            <a:r>
              <a:rPr lang="fr-FR" altLang="fr-FR" sz="1400" dirty="0">
                <a:solidFill>
                  <a:srgbClr val="FE7900"/>
                </a:solidFill>
              </a:rPr>
              <a:t>Android avec écran tactile, clavier physique, lecteur d’écran </a:t>
            </a:r>
            <a:r>
              <a:rPr lang="fr-FR" altLang="fr-FR" sz="1400" dirty="0" err="1">
                <a:solidFill>
                  <a:srgbClr val="FE7900"/>
                </a:solidFill>
              </a:rPr>
              <a:t>Talkback</a:t>
            </a:r>
            <a:r>
              <a:rPr lang="fr-FR" altLang="fr-FR" sz="1400" dirty="0">
                <a:solidFill>
                  <a:srgbClr val="FE7900"/>
                </a:solidFill>
              </a:rPr>
              <a:t>, pilotage à la voix et les Apps GPS vocal et détecteur de billet.</a:t>
            </a:r>
          </a:p>
          <a:p>
            <a:pPr marL="276225" lvl="1" indent="0">
              <a:buFont typeface="Arial" panose="020B0604020202020204" pitchFamily="34" charset="0"/>
              <a:buNone/>
              <a:defRPr/>
            </a:pPr>
            <a:r>
              <a:rPr lang="fr-FR" altLang="fr-FR" sz="1400" dirty="0">
                <a:solidFill>
                  <a:srgbClr val="FE7900"/>
                </a:solidFill>
              </a:rPr>
              <a:t>Chez Orange nous permettons que les salariés avec des usages pro d’avoir accès à des mobiles hauts de gamme comme les iPhone et Samsung Galaxy</a:t>
            </a:r>
          </a:p>
          <a:p>
            <a:pPr marL="447675" lvl="1" indent="-171450">
              <a:buFont typeface="Arial" panose="020B0604020202020204" pitchFamily="34" charset="0"/>
              <a:buChar char="•"/>
              <a:defRPr/>
            </a:pPr>
            <a:endParaRPr lang="fr-FR" altLang="fr-FR" sz="1400" b="1" dirty="0">
              <a:solidFill>
                <a:srgbClr val="FE7900"/>
              </a:solidFill>
            </a:endParaRPr>
          </a:p>
          <a:p>
            <a:pPr marL="447675" lvl="1" indent="-171450">
              <a:buFont typeface="Arial" panose="020B0604020202020204" pitchFamily="34" charset="0"/>
              <a:buChar char="•"/>
              <a:defRPr/>
            </a:pPr>
            <a:r>
              <a:rPr lang="fr-FR" altLang="fr-FR" sz="1400" b="1" dirty="0">
                <a:solidFill>
                  <a:srgbClr val="FE7900"/>
                </a:solidFill>
              </a:rPr>
              <a:t>Pour lire à l’écran</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son PC l’utilisateur écoute avec un casque, son logiciel qui vocalise (</a:t>
            </a:r>
            <a:r>
              <a:rPr lang="fr-FR" altLang="fr-FR" sz="1400" dirty="0" err="1">
                <a:latin typeface="Calibri" panose="020F0502020204030204" pitchFamily="34" charset="0"/>
              </a:rPr>
              <a:t>Jaws</a:t>
            </a:r>
            <a:r>
              <a:rPr lang="fr-FR" altLang="fr-FR" sz="1400" dirty="0">
                <a:latin typeface="Calibri" panose="020F0502020204030204" pitchFamily="34" charset="0"/>
              </a:rPr>
              <a:t>, NVDA) tous les contenus et/ou il utilise sa plage braille pour lire sous ses doigts, cela le soulage aussi pour ne pas solliciter trop ses oreilles.  D’ailleurs il peut utiliser des baffles pour la éviter le port du casque tout le temps et risquer des problèmes auditifs. Sur son mobile il utilise la synthèse vocale (Voice Over sur IOS ou </a:t>
            </a:r>
            <a:r>
              <a:rPr lang="fr-FR" altLang="fr-FR" sz="1400" dirty="0" err="1">
                <a:latin typeface="Calibri" panose="020F0502020204030204" pitchFamily="34" charset="0"/>
              </a:rPr>
              <a:t>Talkback</a:t>
            </a:r>
            <a:r>
              <a:rPr lang="fr-FR" altLang="fr-FR" sz="1400" dirty="0">
                <a:latin typeface="Calibri" panose="020F0502020204030204" pitchFamily="34" charset="0"/>
              </a:rPr>
              <a:t> sur Android).</a:t>
            </a:r>
          </a:p>
          <a:p>
            <a:pPr marL="447675" lvl="1" indent="-171450">
              <a:spcBef>
                <a:spcPts val="838"/>
              </a:spcBef>
              <a:buFont typeface="Arial" panose="020B0604020202020204" pitchFamily="34" charset="0"/>
              <a:buChar char="•"/>
              <a:defRPr/>
            </a:pPr>
            <a:r>
              <a:rPr lang="fr-FR" altLang="fr-FR" sz="1400" b="1" dirty="0">
                <a:solidFill>
                  <a:srgbClr val="FE7900"/>
                </a:solidFill>
              </a:rPr>
              <a:t>Pour naviguer </a:t>
            </a:r>
            <a:r>
              <a:rPr lang="fr-FR" altLang="fr-FR" sz="1400" dirty="0"/>
              <a:t>: </a:t>
            </a:r>
            <a:r>
              <a:rPr lang="fr-FR" altLang="fr-FR" sz="1400" dirty="0">
                <a:latin typeface="Calibri" panose="020F0502020204030204" pitchFamily="34" charset="0"/>
              </a:rPr>
              <a:t>Sur PC il fonctionne grâce aux raccourcis clavier de son logiciel (</a:t>
            </a:r>
            <a:r>
              <a:rPr lang="fr-FR" altLang="fr-FR" sz="1400" dirty="0" err="1">
                <a:latin typeface="Calibri" panose="020F0502020204030204" pitchFamily="34" charset="0"/>
              </a:rPr>
              <a:t>Jaws</a:t>
            </a:r>
            <a:r>
              <a:rPr lang="fr-FR" altLang="fr-FR" sz="1400" dirty="0">
                <a:latin typeface="Calibri" panose="020F0502020204030204" pitchFamily="34" charset="0"/>
              </a:rPr>
              <a:t> ou NVDA) + ceux de Microsoft. Son logiciel  vocal lui permet de filtrer en liste, les titres, les champs de formulaire, et les liens pour être plus rapide. </a:t>
            </a:r>
            <a:br>
              <a:rPr lang="fr-FR" altLang="fr-FR" sz="1400" dirty="0">
                <a:latin typeface="Calibri" panose="020F0502020204030204" pitchFamily="34" charset="0"/>
              </a:rPr>
            </a:br>
            <a:r>
              <a:rPr lang="fr-FR" altLang="fr-FR" sz="1400" dirty="0">
                <a:latin typeface="Calibri" panose="020F0502020204030204" pitchFamily="34" charset="0"/>
              </a:rPr>
              <a:t>Sur mobile, selon s’il est sur IOS (85%) ou Android (15%), il utilise des gestes tactiles précis et spécifiques (~20).</a:t>
            </a:r>
          </a:p>
          <a:p>
            <a:pPr marL="447675" lvl="1" indent="-171450">
              <a:spcBef>
                <a:spcPts val="838"/>
              </a:spcBef>
              <a:buFont typeface="Arial" panose="020B0604020202020204" pitchFamily="34" charset="0"/>
              <a:buChar char="•"/>
              <a:defRPr/>
            </a:pPr>
            <a:r>
              <a:rPr lang="fr-FR" altLang="fr-FR" sz="1400" b="1" dirty="0">
                <a:solidFill>
                  <a:srgbClr val="FE7900"/>
                </a:solidFill>
              </a:rPr>
              <a:t>Pour écrire</a:t>
            </a:r>
            <a:r>
              <a:rPr lang="fr-FR" altLang="fr-FR" sz="1400" dirty="0">
                <a:solidFill>
                  <a:srgbClr val="FE7900"/>
                </a:solidFill>
              </a:rPr>
              <a:t> </a:t>
            </a:r>
            <a:r>
              <a:rPr lang="fr-FR" altLang="fr-FR" sz="1400" dirty="0"/>
              <a:t>: </a:t>
            </a:r>
            <a:r>
              <a:rPr lang="fr-FR" altLang="fr-FR" sz="1400" dirty="0">
                <a:latin typeface="Calibri" panose="020F0502020204030204" pitchFamily="34" charset="0"/>
              </a:rPr>
              <a:t>sur PC l’utilisateur connaît par cœur son clavier Azerty et/ou son clavier braille. Sur son mobile, il dicte vocalement ou il peut utiliser le clavier tactile ou encore une mini plage braille.</a:t>
            </a:r>
          </a:p>
          <a:p>
            <a:pPr marL="447675" lvl="1" indent="-171450">
              <a:spcBef>
                <a:spcPts val="838"/>
              </a:spcBef>
              <a:buFont typeface="Arial" panose="020B0604020202020204" pitchFamily="34" charset="0"/>
              <a:buNone/>
              <a:defRPr/>
            </a:pPr>
            <a:endParaRPr lang="fr-FR" altLang="fr-FR" sz="1400" dirty="0">
              <a:latin typeface="Calibri" panose="020F0502020204030204" pitchFamily="34" charset="0"/>
            </a:endParaRPr>
          </a:p>
          <a:p>
            <a:pPr marL="447675" lvl="1" indent="-171450" eaLnBrk="1" hangingPunct="1">
              <a:spcBef>
                <a:spcPts val="838"/>
              </a:spcBef>
              <a:buFont typeface="Arial" panose="020B0604020202020204" pitchFamily="34" charset="0"/>
              <a:buNone/>
              <a:defRPr/>
            </a:pPr>
            <a:r>
              <a:rPr lang="fr-FR" altLang="fr-FR" sz="1400" dirty="0">
                <a:latin typeface="Calibri" panose="020F0502020204030204" pitchFamily="34" charset="0"/>
              </a:rPr>
              <a:t>En savoir plus par démo : </a:t>
            </a:r>
            <a:r>
              <a:rPr lang="fr-FR" altLang="fr-FR" sz="1400" dirty="0">
                <a:solidFill>
                  <a:srgbClr val="FE7900"/>
                </a:solidFill>
              </a:rPr>
              <a:t>https://www.atalan.fr/agissons/fr/cecite.html</a:t>
            </a:r>
          </a:p>
          <a:p>
            <a:pPr marL="447675" lvl="1" indent="-171450">
              <a:spcBef>
                <a:spcPts val="838"/>
              </a:spcBef>
              <a:buFont typeface="Arial" panose="020B0604020202020204" pitchFamily="34" charset="0"/>
              <a:buNone/>
              <a:defRPr/>
            </a:pPr>
            <a:endParaRPr lang="fr-FR" altLang="fr-FR" sz="1400" dirty="0"/>
          </a:p>
          <a:p>
            <a:pPr>
              <a:defRPr/>
            </a:pPr>
            <a:endParaRPr lang="fr-FR" altLang="fr-FR" dirty="0"/>
          </a:p>
        </p:txBody>
      </p:sp>
      <p:sp>
        <p:nvSpPr>
          <p:cNvPr id="83972" name="Espace réservé du numéro de diapositive 3">
            <a:extLst>
              <a:ext uri="{FF2B5EF4-FFF2-40B4-BE49-F238E27FC236}">
                <a16:creationId xmlns:a16="http://schemas.microsoft.com/office/drawing/2014/main" id="{527BF77C-3A6D-4765-9775-7BD04D51B24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1DE110-70C1-46BC-A928-040D211FA405}" type="slidenum">
              <a:rPr lang="fr-FR" altLang="fr-FR"/>
              <a:pPr/>
              <a:t>10</a:t>
            </a:fld>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CDD327B3-FFE7-4B34-9F91-373E266A85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049117474"/>
      </p:ext>
    </p:extLst>
  </p:cSld>
  <p:clrMapOvr>
    <a:masterClrMapping/>
  </p:clrMapOvr>
  <p:transition spd="med">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e de titre OFR_TEMPLATE">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236C5D20-4B19-42BD-8B01-2316B4B55C5F}"/>
              </a:ext>
            </a:extLst>
          </p:cNvPr>
          <p:cNvGrpSpPr>
            <a:grpSpLocks/>
          </p:cNvGrpSpPr>
          <p:nvPr/>
        </p:nvGrpSpPr>
        <p:grpSpPr bwMode="auto">
          <a:xfrm>
            <a:off x="314325" y="4233863"/>
            <a:ext cx="612775" cy="612775"/>
            <a:chOff x="313535" y="4233863"/>
            <a:chExt cx="612775" cy="612775"/>
          </a:xfrm>
        </p:grpSpPr>
        <p:sp>
          <p:nvSpPr>
            <p:cNvPr id="6" name="Rectangle 5">
              <a:extLst>
                <a:ext uri="{FF2B5EF4-FFF2-40B4-BE49-F238E27FC236}">
                  <a16:creationId xmlns:a16="http://schemas.microsoft.com/office/drawing/2014/main" id="{30446802-8ACC-4A96-9E5F-6A579FFBE6AA}"/>
                </a:ext>
              </a:extLst>
            </p:cNvPr>
            <p:cNvSpPr>
              <a:spLocks noChangeArrowheads="1"/>
            </p:cNvSpPr>
            <p:nvPr/>
          </p:nvSpPr>
          <p:spPr bwMode="auto">
            <a:xfrm>
              <a:off x="313535" y="4233863"/>
              <a:ext cx="612775" cy="612775"/>
            </a:xfrm>
            <a:prstGeom prst="rect">
              <a:avLst/>
            </a:prstGeom>
            <a:solidFill>
              <a:srgbClr val="FF7900"/>
            </a:solidFill>
            <a:ln>
              <a:noFill/>
            </a:ln>
          </p:spPr>
          <p:txBody>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en-GB" altLang="fr-FR">
                <a:ea typeface="ＭＳ Ｐゴシック" panose="020B0600070205080204" pitchFamily="34" charset="-128"/>
              </a:endParaRPr>
            </a:p>
          </p:txBody>
        </p:sp>
        <p:sp>
          <p:nvSpPr>
            <p:cNvPr id="7" name="Freeform 6">
              <a:extLst>
                <a:ext uri="{FF2B5EF4-FFF2-40B4-BE49-F238E27FC236}">
                  <a16:creationId xmlns:a16="http://schemas.microsoft.com/office/drawing/2014/main" id="{738D6FA3-EF60-4ECA-8C5E-FD968EC60684}"/>
                </a:ext>
              </a:extLst>
            </p:cNvPr>
            <p:cNvSpPr>
              <a:spLocks noEditPoints="1"/>
            </p:cNvSpPr>
            <p:nvPr/>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0F16818B-638D-431E-A508-A8B7AC57AF5D}"/>
                </a:ext>
              </a:extLst>
            </p:cNvPr>
            <p:cNvSpPr>
              <a:spLocks/>
            </p:cNvSpPr>
            <p:nvPr/>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145F9BC3-4D07-4C03-94F0-05E0B9937143}"/>
                </a:ext>
              </a:extLst>
            </p:cNvPr>
            <p:cNvSpPr>
              <a:spLocks noEditPoints="1"/>
            </p:cNvSpPr>
            <p:nvPr/>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8B14EC79-57DA-4EE1-B887-DE0882AF1193}"/>
                </a:ext>
              </a:extLst>
            </p:cNvPr>
            <p:cNvSpPr>
              <a:spLocks noEditPoints="1"/>
            </p:cNvSpPr>
            <p:nvPr/>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4ED0F10F-5BC8-441C-AE86-4313BB7147B9}"/>
                </a:ext>
              </a:extLst>
            </p:cNvPr>
            <p:cNvSpPr>
              <a:spLocks/>
            </p:cNvSpPr>
            <p:nvPr/>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19CC5331-C14D-4223-ACAB-6F5B26B7A868}"/>
                </a:ext>
              </a:extLst>
            </p:cNvPr>
            <p:cNvSpPr>
              <a:spLocks noEditPoints="1"/>
            </p:cNvSpPr>
            <p:nvPr/>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3C2C8024-87BE-4E5C-835B-4480DBC226E8}"/>
                </a:ext>
              </a:extLst>
            </p:cNvPr>
            <p:cNvSpPr>
              <a:spLocks noEditPoints="1"/>
            </p:cNvSpPr>
            <p:nvPr/>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81E1BCC7-6C8E-437D-8CC8-EE609F2589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050" y="4156075"/>
            <a:ext cx="839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A64E2D62-957A-45BB-9457-EB293A17E9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2900" y="195263"/>
            <a:ext cx="512763"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14326" y="268289"/>
            <a:ext cx="4828498" cy="2301874"/>
          </a:xfrm>
          <a:prstGeom prst="rect">
            <a:avLst/>
          </a:prstGeom>
        </p:spPr>
        <p:txBody>
          <a:bodyPr>
            <a:noAutofit/>
          </a:bodyPr>
          <a:lstStyle>
            <a:lvl1pPr algn="l">
              <a:lnSpc>
                <a:spcPct val="85000"/>
              </a:lnSpc>
              <a:defRPr sz="3600" baseline="0">
                <a:solidFill>
                  <a:schemeClr val="bg1"/>
                </a:solidFill>
              </a:defRPr>
            </a:lvl1pPr>
          </a:lstStyle>
          <a:p>
            <a:r>
              <a:rPr lang="fr-FR" noProof="0"/>
              <a:t>Modifiez le style du titre</a:t>
            </a:r>
            <a:endParaRPr lang="fr-FR" noProof="0" dirty="0"/>
          </a:p>
        </p:txBody>
      </p:sp>
      <p:sp>
        <p:nvSpPr>
          <p:cNvPr id="42" name="Subtitle 2"/>
          <p:cNvSpPr>
            <a:spLocks noGrp="1"/>
          </p:cNvSpPr>
          <p:nvPr>
            <p:ph type="subTitle" idx="1"/>
          </p:nvPr>
        </p:nvSpPr>
        <p:spPr>
          <a:xfrm>
            <a:off x="310687" y="2704144"/>
            <a:ext cx="4831185" cy="966156"/>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600" baseline="0">
                <a:solidFill>
                  <a:schemeClr val="bg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fr-FR"/>
              <a:t>Modifiez le style des sous-titres du masque</a:t>
            </a:r>
            <a:endParaRPr lang="fr-FR" dirty="0"/>
          </a:p>
        </p:txBody>
      </p:sp>
      <p:sp>
        <p:nvSpPr>
          <p:cNvPr id="17" name="Text Placeholder 17"/>
          <p:cNvSpPr>
            <a:spLocks noGrp="1"/>
          </p:cNvSpPr>
          <p:nvPr>
            <p:ph type="body" sz="quarter" idx="16"/>
          </p:nvPr>
        </p:nvSpPr>
        <p:spPr>
          <a:xfrm>
            <a:off x="5935538" y="266701"/>
            <a:ext cx="3028950" cy="3403600"/>
          </a:xfrm>
          <a:prstGeom prst="rect">
            <a:avLst/>
          </a:prstGeom>
        </p:spPr>
        <p:txBody>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800" baseline="0">
                <a:solidFill>
                  <a:srgbClr val="FF7900"/>
                </a:solidFill>
              </a:defRPr>
            </a:lvl1pPr>
            <a:lvl2pPr>
              <a:defRPr>
                <a:solidFill>
                  <a:schemeClr val="bg1"/>
                </a:solidFill>
              </a:defRPr>
            </a:lvl2pPr>
          </a:lstStyle>
          <a:p>
            <a:pPr lvl="0"/>
            <a:r>
              <a:rPr lang="fr-FR"/>
              <a:t>Cliquez pour modifier les styles du texte du masque</a:t>
            </a:r>
          </a:p>
        </p:txBody>
      </p:sp>
    </p:spTree>
    <p:extLst>
      <p:ext uri="{BB962C8B-B14F-4D97-AF65-F5344CB8AC3E}">
        <p14:creationId xmlns:p14="http://schemas.microsoft.com/office/powerpoint/2010/main" val="4061570944"/>
      </p:ext>
    </p:extLst>
  </p:cSld>
  <p:clrMapOvr>
    <a:masterClrMapping/>
  </p:clrMapOvr>
  <p:transition spd="med">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933D9E7A-4A36-434F-A91F-C246661827B2}"/>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BD36C90-29BD-4D08-981E-D9159EF934F0}"/>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8F089770-0818-42EE-AB81-AC1C4530AA4B}"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FA157143-AAB1-445A-96A8-D413716C0D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F79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91163550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CTION DYS">
    <p:bg>
      <p:bgPr>
        <a:solidFill>
          <a:schemeClr val="tx1"/>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7F6AB84-B402-44D6-B9F3-8BF5CCBD79E4}"/>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4" name="Rectangle 3">
            <a:extLst>
              <a:ext uri="{FF2B5EF4-FFF2-40B4-BE49-F238E27FC236}">
                <a16:creationId xmlns:a16="http://schemas.microsoft.com/office/drawing/2014/main" id="{5E75DF7D-1FAC-48F4-9AD6-BC740AA7AABB}"/>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BCDDEB2-7795-4DE8-9C7B-D380CCBDB63C}"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5" name="Picture 4">
            <a:extLst>
              <a:ext uri="{FF2B5EF4-FFF2-40B4-BE49-F238E27FC236}">
                <a16:creationId xmlns:a16="http://schemas.microsoft.com/office/drawing/2014/main" id="{223D5CBC-9CB8-4E8F-88E5-897AA71168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4">
            <a:extLst>
              <a:ext uri="{FF2B5EF4-FFF2-40B4-BE49-F238E27FC236}">
                <a16:creationId xmlns:a16="http://schemas.microsoft.com/office/drawing/2014/main" id="{05A06BED-DEDE-4E88-9EAA-65FFD29D99F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12150" y="4378325"/>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a:spLocks noGrp="1"/>
          </p:cNvSpPr>
          <p:nvPr>
            <p:ph type="title"/>
          </p:nvPr>
        </p:nvSpPr>
        <p:spPr>
          <a:xfrm>
            <a:off x="827584" y="268288"/>
            <a:ext cx="5544616" cy="4031654"/>
          </a:xfrm>
          <a:prstGeom prst="rect">
            <a:avLst/>
          </a:prstGeom>
        </p:spPr>
        <p:txBody>
          <a:bodyPr/>
          <a:lstStyle>
            <a:lvl1pPr marL="0" marR="0" indent="0" algn="l" defTabSz="914400" rtl="0" eaLnBrk="1" fontAlgn="auto" latinLnBrk="0" hangingPunct="1">
              <a:lnSpc>
                <a:spcPct val="90000"/>
              </a:lnSpc>
              <a:spcBef>
                <a:spcPts val="600"/>
              </a:spcBef>
              <a:spcAft>
                <a:spcPts val="0"/>
              </a:spcAft>
              <a:buClrTx/>
              <a:buSzTx/>
              <a:buFontTx/>
              <a:buNone/>
              <a:tabLst/>
              <a:defRPr sz="4000">
                <a:solidFill>
                  <a:srgbClr val="F16E00"/>
                </a:solidFill>
              </a:defRPr>
            </a:lvl1pPr>
          </a:lstStyle>
          <a:p>
            <a:pPr lvl="0"/>
            <a:r>
              <a:rPr lang="fr-FR" noProof="0"/>
              <a:t>Modifiez le style du titre</a:t>
            </a:r>
            <a:endParaRPr lang="en-GB" dirty="0"/>
          </a:p>
        </p:txBody>
      </p:sp>
    </p:spTree>
    <p:extLst>
      <p:ext uri="{BB962C8B-B14F-4D97-AF65-F5344CB8AC3E}">
        <p14:creationId xmlns:p14="http://schemas.microsoft.com/office/powerpoint/2010/main" val="17741735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Access">
    <p:bg>
      <p:bgPr>
        <a:solidFill>
          <a:schemeClr val="tx1"/>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1902B59C-87D3-4047-AF7C-6EFD762AC80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dirty="0">
              <a:solidFill>
                <a:srgbClr val="F16E00"/>
              </a:solidFill>
              <a:ea typeface="ＭＳ Ｐゴシック" panose="020B0600070205080204" pitchFamily="34" charset="-128"/>
            </a:endParaRPr>
          </a:p>
        </p:txBody>
      </p:sp>
      <p:sp>
        <p:nvSpPr>
          <p:cNvPr id="5" name="Rectangle 4">
            <a:extLst>
              <a:ext uri="{FF2B5EF4-FFF2-40B4-BE49-F238E27FC236}">
                <a16:creationId xmlns:a16="http://schemas.microsoft.com/office/drawing/2014/main" id="{6BA2B705-D9A2-47A5-A4BA-B7CD7461F94C}"/>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F083367F-42E5-4519-A1F9-CE150E5E65E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6" name="Image 4">
            <a:extLst>
              <a:ext uri="{FF2B5EF4-FFF2-40B4-BE49-F238E27FC236}">
                <a16:creationId xmlns:a16="http://schemas.microsoft.com/office/drawing/2014/main" id="{CD08C020-F168-451D-8D79-909E0B80DA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163"/>
            <a:ext cx="768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0"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bg1"/>
                </a:solidFill>
              </a:defRPr>
            </a:lvl1pPr>
            <a:lvl2pPr>
              <a:defRPr sz="1800" baseline="0">
                <a:solidFill>
                  <a:srgbClr val="F16E00"/>
                </a:solidFill>
              </a:defRPr>
            </a:lvl2pPr>
            <a:lvl3pPr marL="0" marR="0" indent="0" algn="l" defTabSz="914400" rtl="0" eaLnBrk="1" fontAlgn="auto" latinLnBrk="0" hangingPunct="1">
              <a:lnSpc>
                <a:spcPct val="90000"/>
              </a:lnSpc>
              <a:spcBef>
                <a:spcPts val="600"/>
              </a:spcBef>
              <a:spcAft>
                <a:spcPts val="0"/>
              </a:spcAft>
              <a:buClrTx/>
              <a:buSzTx/>
              <a:buFont typeface="Wingdings" panose="05000000000000000000" pitchFamily="2" charset="2"/>
              <a:buNone/>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Modifiez les styles du texte du masque</a:t>
            </a:r>
          </a:p>
        </p:txBody>
      </p:sp>
    </p:spTree>
    <p:extLst>
      <p:ext uri="{BB962C8B-B14F-4D97-AF65-F5344CB8AC3E}">
        <p14:creationId xmlns:p14="http://schemas.microsoft.com/office/powerpoint/2010/main" val="6761481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OMMAIRE Access">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2BC91486-046C-4764-ADFB-07E11B49B8C0}"/>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23E7ADB0-431C-4EBF-A0C9-5E88529E720E}"/>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CAE082A8-360F-495F-A721-943734AEF9FA}"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pic>
        <p:nvPicPr>
          <p:cNvPr id="7" name="Picture 4">
            <a:extLst>
              <a:ext uri="{FF2B5EF4-FFF2-40B4-BE49-F238E27FC236}">
                <a16:creationId xmlns:a16="http://schemas.microsoft.com/office/drawing/2014/main" id="{15C53BFD-4380-4FC5-ACFA-275E6B1858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noProof="0"/>
              <a:t>Modifiez le style du titre</a:t>
            </a:r>
            <a:endParaRPr lang="fr-FR" dirty="0"/>
          </a:p>
        </p:txBody>
      </p:sp>
      <p:sp>
        <p:nvSpPr>
          <p:cNvPr id="13" name="Espace réservé du contenu 12"/>
          <p:cNvSpPr>
            <a:spLocks noGrp="1"/>
          </p:cNvSpPr>
          <p:nvPr>
            <p:ph sz="quarter" idx="10"/>
          </p:nvPr>
        </p:nvSpPr>
        <p:spPr>
          <a:xfrm>
            <a:off x="827088" y="1131888"/>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17" name="Espace réservé du contenu 12"/>
          <p:cNvSpPr>
            <a:spLocks noGrp="1"/>
          </p:cNvSpPr>
          <p:nvPr>
            <p:ph sz="quarter" idx="11"/>
          </p:nvPr>
        </p:nvSpPr>
        <p:spPr>
          <a:xfrm>
            <a:off x="5148064" y="1131590"/>
            <a:ext cx="3744911" cy="3384550"/>
          </a:xfrm>
          <a:prstGeom prst="rect">
            <a:avLst/>
          </a:prstGeom>
        </p:spPr>
        <p:txBody>
          <a:bodyPr/>
          <a:lstStyle>
            <a:lvl1pPr>
              <a:lnSpc>
                <a:spcPct val="90000"/>
              </a:lnSpc>
              <a:spcBef>
                <a:spcPts val="1400"/>
              </a:spcBef>
              <a:spcAft>
                <a:spcPts val="1200"/>
              </a:spcAft>
              <a:buClr>
                <a:srgbClr val="FFFFFF"/>
              </a:buClr>
              <a:buSzPct val="25000"/>
              <a:defRPr baseline="0">
                <a:solidFill>
                  <a:schemeClr val="bg1"/>
                </a:solidFill>
              </a:defRPr>
            </a:lvl1pPr>
            <a:lvl2pPr marL="0" indent="0">
              <a:lnSpc>
                <a:spcPct val="90000"/>
              </a:lnSpc>
              <a:buSzPct val="100000"/>
              <a:buFont typeface="+mj-lt"/>
              <a:buNone/>
              <a:defRPr baseline="0">
                <a:solidFill>
                  <a:schemeClr val="bg1"/>
                </a:solidFill>
              </a:defRPr>
            </a:lvl2pPr>
            <a:lvl3pPr>
              <a:defRPr>
                <a:solidFill>
                  <a:schemeClr val="bg1"/>
                </a:solidFill>
              </a:defRPr>
            </a:lvl3pPr>
            <a:lvl4pPr>
              <a:defRPr>
                <a:solidFill>
                  <a:schemeClr val="bg1"/>
                </a:solidFill>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62893682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2 colonnes ACCESS BLANC">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2467E1-34B2-440F-9C6F-5C49E3495B42}"/>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3374322-0FE5-408F-BFC1-E9D7133E608F}"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6" name="TextBox 6">
            <a:extLst>
              <a:ext uri="{FF2B5EF4-FFF2-40B4-BE49-F238E27FC236}">
                <a16:creationId xmlns:a16="http://schemas.microsoft.com/office/drawing/2014/main" id="{01B7D6BF-FE15-4A6B-A470-13955487002C}"/>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dirty="0">
              <a:solidFill>
                <a:srgbClr val="F16E00"/>
              </a:solidFill>
              <a:ea typeface="ＭＳ Ｐゴシック" panose="020B0600070205080204" pitchFamily="34" charset="-128"/>
            </a:endParaRPr>
          </a:p>
        </p:txBody>
      </p:sp>
      <p:pic>
        <p:nvPicPr>
          <p:cNvPr id="7" name="Picture 4">
            <a:extLst>
              <a:ext uri="{FF2B5EF4-FFF2-40B4-BE49-F238E27FC236}">
                <a16:creationId xmlns:a16="http://schemas.microsoft.com/office/drawing/2014/main" id="{7DE0C705-4C31-4381-A68C-6FF6121955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13" name="Content Placeholder 2"/>
          <p:cNvSpPr>
            <a:spLocks noGrp="1"/>
          </p:cNvSpPr>
          <p:nvPr>
            <p:ph sz="half" idx="1"/>
          </p:nvPr>
        </p:nvSpPr>
        <p:spPr>
          <a:xfrm>
            <a:off x="853323" y="1184275"/>
            <a:ext cx="3744416" cy="3332163"/>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11" name="Content Placeholder 2"/>
          <p:cNvSpPr>
            <a:spLocks noGrp="1"/>
          </p:cNvSpPr>
          <p:nvPr>
            <p:ph sz="half" idx="10"/>
          </p:nvPr>
        </p:nvSpPr>
        <p:spPr>
          <a:xfrm>
            <a:off x="4813763" y="1184274"/>
            <a:ext cx="4104456" cy="3331691"/>
          </a:xfrm>
          <a:prstGeom prst="rect">
            <a:avLst/>
          </a:prstGeom>
        </p:spPr>
        <p:txBody>
          <a:bodyPr>
            <a:normAutofit/>
          </a:bodyPr>
          <a:lstStyle>
            <a:lvl1pPr>
              <a:defRPr sz="1400" baseline="0">
                <a:solidFill>
                  <a:schemeClr val="bg1"/>
                </a:solidFill>
              </a:defRPr>
            </a:lvl1pPr>
            <a:lvl2pPr>
              <a:defRPr sz="1800" baseline="0">
                <a:solidFill>
                  <a:schemeClr val="bg2"/>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bg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bg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Tree>
    <p:extLst>
      <p:ext uri="{BB962C8B-B14F-4D97-AF65-F5344CB8AC3E}">
        <p14:creationId xmlns:p14="http://schemas.microsoft.com/office/powerpoint/2010/main" val="37402910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YS 1 colonne BLANC">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A68125-52F0-4C7B-A124-4B753DF5564F}"/>
              </a:ext>
            </a:extLst>
          </p:cNvPr>
          <p:cNvSpPr>
            <a:spLocks noChangeArrowheads="1"/>
          </p:cNvSpPr>
          <p:nvPr userDrawn="1"/>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49573263-34DC-4D5B-819E-63051AC5B0E5}"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B6C7E1EF-43F8-4048-B005-3145E2C63F78}"/>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pic>
        <p:nvPicPr>
          <p:cNvPr id="6" name="Picture 4">
            <a:extLst>
              <a:ext uri="{FF2B5EF4-FFF2-40B4-BE49-F238E27FC236}">
                <a16:creationId xmlns:a16="http://schemas.microsoft.com/office/drawing/2014/main" id="{5B2B6364-78FE-4019-B720-1DFD933057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217488"/>
            <a:ext cx="512762" cy="38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38335473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OFR SIMPLE NOIR">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C5FB73-081B-4BF9-AB10-6275F6D90941}"/>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678EA5FD-E8FE-4D5B-BCE1-3C156D75B6CA}"/>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201906A5-E688-4571-84A0-F71B90580F02}"/>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1E891B5D-2BD6-4421-8803-09F84BF6B617}"/>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27779348-8200-484A-8C62-400F11B1329B}"/>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3014FCF6-8F21-483A-9D26-3F024D272489}"/>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B31CD2E-45A9-4A7F-BE5F-552A30D405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5C40013A-E6FA-45C6-A7AC-D2C179E47B13}"/>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E991CF5-0D03-4516-9FAD-631E9DC2E996}"/>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D9D3C605-B89C-4F65-B2B5-0208FDE874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12">
            <a:extLst>
              <a:ext uri="{FF2B5EF4-FFF2-40B4-BE49-F238E27FC236}">
                <a16:creationId xmlns:a16="http://schemas.microsoft.com/office/drawing/2014/main" id="{F232A673-2DDA-4BB2-B469-641AC8EA7669}"/>
              </a:ext>
            </a:extLst>
          </p:cNvPr>
          <p:cNvSpPr txBox="1"/>
          <p:nvPr userDrawn="1"/>
        </p:nvSpPr>
        <p:spPr>
          <a:xfrm>
            <a:off x="428625" y="3292475"/>
            <a:ext cx="7456488" cy="603250"/>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solidFill>
                  <a:srgbClr val="FFFFFF"/>
                </a:solidFill>
                <a:latin typeface="Helvetica 75 Bold" pitchFamily="34" charset="0"/>
                <a:ea typeface="+mn-ea"/>
                <a:cs typeface="Arial" panose="020B0604020202020204" pitchFamily="34" charset="0"/>
              </a:rPr>
              <a:t>Pour toute demande d’accompagnement  :  	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62845731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CLUSION">
    <p:bg>
      <p:bgPr>
        <a:solidFill>
          <a:schemeClr val="tx1"/>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D454A74-CA84-4002-8803-61A71C745C67}"/>
              </a:ext>
            </a:extLst>
          </p:cNvPr>
          <p:cNvGrpSpPr>
            <a:grpSpLocks/>
          </p:cNvGrpSpPr>
          <p:nvPr userDrawn="1"/>
        </p:nvGrpSpPr>
        <p:grpSpPr bwMode="auto">
          <a:xfrm>
            <a:off x="314325" y="4233863"/>
            <a:ext cx="612775" cy="612775"/>
            <a:chOff x="313535" y="4233863"/>
            <a:chExt cx="612775" cy="612775"/>
          </a:xfrm>
        </p:grpSpPr>
        <p:sp>
          <p:nvSpPr>
            <p:cNvPr id="6" name="Rectangle 3">
              <a:extLst>
                <a:ext uri="{FF2B5EF4-FFF2-40B4-BE49-F238E27FC236}">
                  <a16:creationId xmlns:a16="http://schemas.microsoft.com/office/drawing/2014/main" id="{DF84EB55-DFBA-45D9-B451-DB85574E474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7" name="Freeform 6">
              <a:extLst>
                <a:ext uri="{FF2B5EF4-FFF2-40B4-BE49-F238E27FC236}">
                  <a16:creationId xmlns:a16="http://schemas.microsoft.com/office/drawing/2014/main" id="{AEDB33D9-039A-4669-A2AC-C2D7248AF019}"/>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5C241A29-AE7C-4F71-B2C4-00C22EB691A3}"/>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1A20D33-CDEA-4F98-AA58-4D27000004E3}"/>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40CA5207-2E17-4EC7-86A4-A8BAE62A12EF}"/>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53A0890F-2E6F-42AF-AA59-1475879111F5}"/>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93925424-8ECA-4EDB-9F26-5FBDB8A0018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2D35E3AF-0BBD-4B0D-91BD-40708471484F}"/>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4" name="Image 10">
            <a:extLst>
              <a:ext uri="{FF2B5EF4-FFF2-40B4-BE49-F238E27FC236}">
                <a16:creationId xmlns:a16="http://schemas.microsoft.com/office/drawing/2014/main" id="{B3BEA7B5-A7A6-443A-A240-0E9A1BA370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313535" y="267618"/>
            <a:ext cx="6202681" cy="743744"/>
          </a:xfrm>
          <a:prstGeom prst="rect">
            <a:avLst/>
          </a:prstGeom>
        </p:spPr>
        <p:txBody>
          <a:bodyPr/>
          <a:lstStyle>
            <a:lvl1pPr algn="l">
              <a:defRPr sz="4000">
                <a:solidFill>
                  <a:schemeClr val="bg1"/>
                </a:solidFill>
              </a:defRPr>
            </a:lvl1pPr>
          </a:lstStyle>
          <a:p>
            <a:r>
              <a:rPr lang="fr-FR" dirty="0"/>
              <a:t>Modifiez le style du titre</a:t>
            </a:r>
          </a:p>
        </p:txBody>
      </p:sp>
      <p:sp>
        <p:nvSpPr>
          <p:cNvPr id="16" name="Espace réservé du contenu 5"/>
          <p:cNvSpPr>
            <a:spLocks noGrp="1"/>
          </p:cNvSpPr>
          <p:nvPr>
            <p:ph sz="quarter" idx="10"/>
          </p:nvPr>
        </p:nvSpPr>
        <p:spPr>
          <a:xfrm>
            <a:off x="338465" y="1177192"/>
            <a:ext cx="7839075" cy="504825"/>
          </a:xfrm>
          <a:prstGeom prst="rect">
            <a:avLst/>
          </a:prstGeom>
        </p:spPr>
        <p:txBody>
          <a:bodyPr/>
          <a:lstStyle>
            <a:lvl1pPr>
              <a:defRPr sz="1600">
                <a:solidFill>
                  <a:schemeClr val="bg1"/>
                </a:solidFill>
              </a:defRPr>
            </a:lvl1pPr>
          </a:lstStyle>
          <a:p>
            <a:pPr lvl="0"/>
            <a:r>
              <a:rPr lang="fr-FR"/>
              <a:t>Cliquez pour modifier les styles du texte du masque</a:t>
            </a:r>
          </a:p>
        </p:txBody>
      </p:sp>
      <p:sp>
        <p:nvSpPr>
          <p:cNvPr id="18" name="Espace réservé du contenu 5"/>
          <p:cNvSpPr>
            <a:spLocks noGrp="1"/>
          </p:cNvSpPr>
          <p:nvPr>
            <p:ph sz="quarter" idx="11"/>
          </p:nvPr>
        </p:nvSpPr>
        <p:spPr>
          <a:xfrm>
            <a:off x="367912" y="1923678"/>
            <a:ext cx="7839075" cy="504825"/>
          </a:xfrm>
          <a:prstGeom prst="rect">
            <a:avLst/>
          </a:prstGeom>
        </p:spPr>
        <p:txBody>
          <a:bodyPr/>
          <a:lstStyle>
            <a:lvl1pPr>
              <a:defRPr sz="1400" baseline="0">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66524691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RCI OFR SIMPLE NOI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253209-5E9B-408F-86DC-4909DB43B3AD}"/>
              </a:ext>
            </a:extLst>
          </p:cNvPr>
          <p:cNvGrpSpPr>
            <a:grpSpLocks/>
          </p:cNvGrpSpPr>
          <p:nvPr userDrawn="1"/>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8E431DA8-FDC6-43C3-8E7A-B9205F67D1B3}"/>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5" name="Freeform 6">
              <a:extLst>
                <a:ext uri="{FF2B5EF4-FFF2-40B4-BE49-F238E27FC236}">
                  <a16:creationId xmlns:a16="http://schemas.microsoft.com/office/drawing/2014/main" id="{42DBDE13-86A2-4344-9704-9DBC3E03A145}"/>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DF4A266-9F72-45F0-BB80-A252FA0ED97D}"/>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DB728A7D-7C15-440D-9E80-41F23A346AC0}"/>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4D51C406-6394-473A-869B-3B1A2E9AB135}"/>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779079AD-E403-4663-BB2C-E8D0C97BC42A}"/>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DA51005E-FF10-4CB2-85F6-1DF8F21FF492}"/>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C4DE8F35-A98C-412E-AFDE-DB09B9B0B73D}"/>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12" name="Groupe 10">
            <a:extLst>
              <a:ext uri="{FF2B5EF4-FFF2-40B4-BE49-F238E27FC236}">
                <a16:creationId xmlns:a16="http://schemas.microsoft.com/office/drawing/2014/main" id="{A9A10D0C-1A7B-4FBF-90F7-D3404587ABB5}"/>
              </a:ext>
            </a:extLst>
          </p:cNvPr>
          <p:cNvGrpSpPr>
            <a:grpSpLocks/>
          </p:cNvGrpSpPr>
          <p:nvPr userDrawn="1"/>
        </p:nvGrpSpPr>
        <p:grpSpPr bwMode="auto">
          <a:xfrm>
            <a:off x="7885113" y="4011613"/>
            <a:ext cx="884237" cy="857250"/>
            <a:chOff x="7934758" y="4011910"/>
            <a:chExt cx="885714" cy="857143"/>
          </a:xfrm>
        </p:grpSpPr>
        <p:pic>
          <p:nvPicPr>
            <p:cNvPr id="13" name="Image 11">
              <a:extLst>
                <a:ext uri="{FF2B5EF4-FFF2-40B4-BE49-F238E27FC236}">
                  <a16:creationId xmlns:a16="http://schemas.microsoft.com/office/drawing/2014/main" id="{5C9C367B-6160-432D-BFAF-32B554F331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4758" y="4011910"/>
              <a:ext cx="885714" cy="8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llipse 13">
              <a:extLst>
                <a:ext uri="{FF2B5EF4-FFF2-40B4-BE49-F238E27FC236}">
                  <a16:creationId xmlns:a16="http://schemas.microsoft.com/office/drawing/2014/main" id="{CF1C61E0-145D-4436-95BA-5E19BCA01B4B}"/>
                </a:ext>
              </a:extLst>
            </p:cNvPr>
            <p:cNvSpPr/>
            <p:nvPr userDrawn="1"/>
          </p:nvSpPr>
          <p:spPr>
            <a:xfrm>
              <a:off x="7999954" y="4080163"/>
              <a:ext cx="755323" cy="7460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grpSp>
      <p:sp>
        <p:nvSpPr>
          <p:cNvPr id="15" name="ZoneTexte 14">
            <a:extLst>
              <a:ext uri="{FF2B5EF4-FFF2-40B4-BE49-F238E27FC236}">
                <a16:creationId xmlns:a16="http://schemas.microsoft.com/office/drawing/2014/main" id="{F31607B8-9D87-4390-9ADA-976C60B3FE91}"/>
              </a:ext>
            </a:extLst>
          </p:cNvPr>
          <p:cNvSpPr txBox="1"/>
          <p:nvPr userDrawn="1"/>
        </p:nvSpPr>
        <p:spPr>
          <a:xfrm>
            <a:off x="347663" y="1177925"/>
            <a:ext cx="4933950" cy="873125"/>
          </a:xfrm>
          <a:prstGeom prst="rect">
            <a:avLst/>
          </a:prstGeom>
        </p:spPr>
        <p:txBody>
          <a:bodyPr lIns="0" tIns="0" rIns="0" bIns="0">
            <a:spAutoFit/>
          </a:bodyPr>
          <a:lstStyle/>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Pour toute demande d’accompagnement :</a:t>
            </a:r>
          </a:p>
          <a:p>
            <a:pPr defTabSz="914400" eaLnBrk="1" hangingPunct="1">
              <a:lnSpc>
                <a:spcPct val="90000"/>
              </a:lnSpc>
              <a:spcBef>
                <a:spcPts val="600"/>
              </a:spcBef>
              <a:buClr>
                <a:srgbClr val="FFFFFF"/>
              </a:buClr>
              <a:buSzPct val="25000"/>
              <a:buFont typeface="Calibri" pitchFamily="34" charset="0"/>
              <a:buNone/>
              <a:defRPr/>
            </a:pPr>
            <a:r>
              <a:rPr lang="fr-FR" spc="-20" dirty="0">
                <a:latin typeface="Helvetica 75 Bold" pitchFamily="34" charset="0"/>
                <a:ea typeface="+mn-ea"/>
                <a:cs typeface="Arial" panose="020B0604020202020204" pitchFamily="34" charset="0"/>
              </a:rPr>
              <a:t>ZZZ ACCESSIBILITY SUPPORT (accessibilty.support@orange.com)</a:t>
            </a:r>
          </a:p>
          <a:p>
            <a:pPr>
              <a:defRPr/>
            </a:pPr>
            <a:endParaRPr lang="fr-FR" dirty="0" err="1">
              <a:latin typeface="Helvetica 75" pitchFamily="34" charset="0"/>
              <a:ea typeface="ＭＳ Ｐゴシック" panose="020B0600070205080204" pitchFamily="34" charset="-128"/>
            </a:endParaRPr>
          </a:p>
        </p:txBody>
      </p:sp>
      <p:sp>
        <p:nvSpPr>
          <p:cNvPr id="21" name="Titre 11"/>
          <p:cNvSpPr>
            <a:spLocks noGrp="1"/>
          </p:cNvSpPr>
          <p:nvPr>
            <p:ph type="title"/>
          </p:nvPr>
        </p:nvSpPr>
        <p:spPr>
          <a:xfrm>
            <a:off x="313535" y="267618"/>
            <a:ext cx="4831159" cy="743744"/>
          </a:xfrm>
          <a:prstGeom prst="rect">
            <a:avLst/>
          </a:prstGeom>
        </p:spPr>
        <p:txBody>
          <a:bodyPr/>
          <a:lstStyle>
            <a:lvl1pPr algn="l">
              <a:defRPr sz="4000">
                <a:solidFill>
                  <a:schemeClr val="tx1"/>
                </a:solidFill>
              </a:defRPr>
            </a:lvl1pPr>
          </a:lstStyle>
          <a:p>
            <a:r>
              <a:rPr lang="fr-FR"/>
              <a:t>Modifiez le style du titre</a:t>
            </a:r>
            <a:endParaRPr lang="fr-FR" dirty="0"/>
          </a:p>
        </p:txBody>
      </p:sp>
    </p:spTree>
    <p:extLst>
      <p:ext uri="{BB962C8B-B14F-4D97-AF65-F5344CB8AC3E}">
        <p14:creationId xmlns:p14="http://schemas.microsoft.com/office/powerpoint/2010/main" val="363956609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solidFill>
                  <a:schemeClr val="bg1"/>
                </a:solidFill>
              </a:defRPr>
            </a:lvl3pPr>
            <a:lvl4pPr marL="401638" indent="-401638">
              <a:lnSpc>
                <a:spcPct val="85000"/>
              </a:lnSpc>
              <a:spcAft>
                <a:spcPts val="800"/>
              </a:spcAft>
              <a:buFont typeface="+mj-lt"/>
              <a:buNone/>
              <a:defRPr sz="3000">
                <a:solidFill>
                  <a:schemeClr val="bg1"/>
                </a:solidFill>
              </a:defRPr>
            </a:lvl4pPr>
            <a:lvl5pPr marL="0" indent="0">
              <a:lnSpc>
                <a:spcPct val="85000"/>
              </a:lnSpc>
              <a:spcAft>
                <a:spcPts val="800"/>
              </a:spcAft>
              <a:buFont typeface="+mj-lt"/>
              <a:buNone/>
              <a:defRPr sz="3000">
                <a:solidFill>
                  <a:schemeClr val="bg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806447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erci">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D0B755-706C-466C-9A58-F7E0003198CA}"/>
              </a:ext>
            </a:extLst>
          </p:cNvPr>
          <p:cNvGrpSpPr>
            <a:grpSpLocks/>
          </p:cNvGrpSpPr>
          <p:nvPr/>
        </p:nvGrpSpPr>
        <p:grpSpPr bwMode="auto">
          <a:xfrm>
            <a:off x="314325" y="4233863"/>
            <a:ext cx="612775" cy="612775"/>
            <a:chOff x="313535" y="4233863"/>
            <a:chExt cx="612775" cy="612775"/>
          </a:xfrm>
        </p:grpSpPr>
        <p:sp>
          <p:nvSpPr>
            <p:cNvPr id="4" name="Rectangle 5">
              <a:extLst>
                <a:ext uri="{FF2B5EF4-FFF2-40B4-BE49-F238E27FC236}">
                  <a16:creationId xmlns:a16="http://schemas.microsoft.com/office/drawing/2014/main" id="{FEBFBD96-BAD4-454B-AD42-2DB9B210C63F}"/>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solidFill>
                  <a:schemeClr val="bg1"/>
                </a:solidFill>
              </a:endParaRPr>
            </a:p>
          </p:txBody>
        </p:sp>
        <p:sp>
          <p:nvSpPr>
            <p:cNvPr id="5" name="Freeform 6">
              <a:extLst>
                <a:ext uri="{FF2B5EF4-FFF2-40B4-BE49-F238E27FC236}">
                  <a16:creationId xmlns:a16="http://schemas.microsoft.com/office/drawing/2014/main" id="{87FDD2FB-8B00-4646-B72B-0A1C78E689AF}"/>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 name="Freeform 7">
              <a:extLst>
                <a:ext uri="{FF2B5EF4-FFF2-40B4-BE49-F238E27FC236}">
                  <a16:creationId xmlns:a16="http://schemas.microsoft.com/office/drawing/2014/main" id="{0552CC0D-A6C2-489B-97B3-D0876EB5CBDA}"/>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 name="Freeform 8">
              <a:extLst>
                <a:ext uri="{FF2B5EF4-FFF2-40B4-BE49-F238E27FC236}">
                  <a16:creationId xmlns:a16="http://schemas.microsoft.com/office/drawing/2014/main" id="{12DB3D50-CAF6-4B8C-8035-BFB0A16984E4}"/>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9">
              <a:extLst>
                <a:ext uri="{FF2B5EF4-FFF2-40B4-BE49-F238E27FC236}">
                  <a16:creationId xmlns:a16="http://schemas.microsoft.com/office/drawing/2014/main" id="{7C06AB8F-0507-4488-A430-B2C3BAF42DDA}"/>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10">
              <a:extLst>
                <a:ext uri="{FF2B5EF4-FFF2-40B4-BE49-F238E27FC236}">
                  <a16:creationId xmlns:a16="http://schemas.microsoft.com/office/drawing/2014/main" id="{C525A4E0-A728-4823-B241-C10BB83562F8}"/>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11">
              <a:extLst>
                <a:ext uri="{FF2B5EF4-FFF2-40B4-BE49-F238E27FC236}">
                  <a16:creationId xmlns:a16="http://schemas.microsoft.com/office/drawing/2014/main" id="{3217C3EA-91CD-47A2-8878-30268151C78D}"/>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2">
              <a:extLst>
                <a:ext uri="{FF2B5EF4-FFF2-40B4-BE49-F238E27FC236}">
                  <a16:creationId xmlns:a16="http://schemas.microsoft.com/office/drawing/2014/main" id="{96386796-8E19-4237-A549-6A5B209409D0}"/>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2" name="Image 10">
            <a:extLst>
              <a:ext uri="{FF2B5EF4-FFF2-40B4-BE49-F238E27FC236}">
                <a16:creationId xmlns:a16="http://schemas.microsoft.com/office/drawing/2014/main" id="{31FA1422-E542-4B4F-9A28-49C7984CB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11625"/>
            <a:ext cx="88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re 11"/>
          <p:cNvSpPr>
            <a:spLocks noGrp="1"/>
          </p:cNvSpPr>
          <p:nvPr>
            <p:ph type="title"/>
          </p:nvPr>
        </p:nvSpPr>
        <p:spPr>
          <a:xfrm>
            <a:off x="788343" y="1707654"/>
            <a:ext cx="4831159" cy="743744"/>
          </a:xfrm>
          <a:prstGeom prst="rect">
            <a:avLst/>
          </a:prstGeom>
        </p:spPr>
        <p:txBody>
          <a:bodyPr/>
          <a:lstStyle>
            <a:lvl1pPr algn="l">
              <a:defRPr sz="4000">
                <a:solidFill>
                  <a:schemeClr val="bg1"/>
                </a:solidFill>
              </a:defRPr>
            </a:lvl1pPr>
          </a:lstStyle>
          <a:p>
            <a:r>
              <a:rPr lang="fr-FR" dirty="0"/>
              <a:t>Modifiez le style du titre</a:t>
            </a:r>
          </a:p>
        </p:txBody>
      </p:sp>
    </p:spTree>
    <p:extLst>
      <p:ext uri="{BB962C8B-B14F-4D97-AF65-F5344CB8AC3E}">
        <p14:creationId xmlns:p14="http://schemas.microsoft.com/office/powerpoint/2010/main" val="1454663364"/>
      </p:ext>
    </p:extLst>
  </p:cSld>
  <p:clrMapOvr>
    <a:masterClrMapping/>
  </p:clrMapOvr>
  <p:transitio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E3CCB8F-19DC-4956-A35D-F862AB844DB5}"/>
              </a:ext>
            </a:extLst>
          </p:cNvPr>
          <p:cNvSpPr>
            <a:spLocks noChangeArrowheads="1"/>
          </p:cNvSpPr>
          <p:nvPr userDrawn="1"/>
        </p:nvSpPr>
        <p:spPr bwMode="auto">
          <a:xfrm>
            <a:off x="44450" y="4876800"/>
            <a:ext cx="501650"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r>
              <a:rPr lang="en-GB" altLang="fr-FR" sz="800" b="1" dirty="0">
                <a:solidFill>
                  <a:schemeClr val="bg2"/>
                </a:solidFill>
                <a:ea typeface="ＭＳ Ｐゴシック" pitchFamily="34" charset="-128"/>
              </a:rPr>
              <a:t>p.</a:t>
            </a:r>
            <a:fld id="{0D43FB73-4A17-452D-815F-FC154E499C88}" type="slidenum">
              <a:rPr lang="en-GB" altLang="fr-FR" sz="800" b="1" smtClean="0">
                <a:solidFill>
                  <a:schemeClr val="bg2"/>
                </a:solidFill>
                <a:ea typeface="ＭＳ Ｐゴシック" pitchFamily="34" charset="-128"/>
              </a:rPr>
              <a:pPr algn="ctr">
                <a:defRPr/>
              </a:pPr>
              <a:t>‹N°›</a:t>
            </a:fld>
            <a:endParaRPr lang="fr-FR" altLang="fr-FR" sz="800" b="1" dirty="0">
              <a:solidFill>
                <a:schemeClr val="bg2"/>
              </a:solidFill>
              <a:ea typeface="ＭＳ Ｐゴシック" pitchFamily="34" charset="-128"/>
            </a:endParaRPr>
          </a:p>
        </p:txBody>
      </p:sp>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6" name="Espace réservé du pied de page 15">
            <a:extLst>
              <a:ext uri="{FF2B5EF4-FFF2-40B4-BE49-F238E27FC236}">
                <a16:creationId xmlns:a16="http://schemas.microsoft.com/office/drawing/2014/main" id="{6FD46EF8-DDA9-4DA2-9076-FEC607E4DC5B}"/>
              </a:ext>
            </a:extLst>
          </p:cNvPr>
          <p:cNvSpPr>
            <a:spLocks noGrp="1"/>
          </p:cNvSpPr>
          <p:nvPr>
            <p:ph type="ftr" sz="quarter" idx="14"/>
          </p:nvPr>
        </p:nvSpPr>
        <p:spPr>
          <a:xfrm>
            <a:off x="684213" y="4875213"/>
            <a:ext cx="1800225" cy="288925"/>
          </a:xfrm>
        </p:spPr>
        <p:txBody>
          <a:bodyPr/>
          <a:lstStyle>
            <a:lvl1pPr>
              <a:defRPr sz="1050"/>
            </a:lvl1pPr>
          </a:lstStyle>
          <a:p>
            <a:pPr>
              <a:defRPr/>
            </a:pPr>
            <a:r>
              <a:rPr lang="fr-FR"/>
              <a:t>Interne Orange</a:t>
            </a:r>
            <a:endParaRPr lang="fr-FR" dirty="0"/>
          </a:p>
        </p:txBody>
      </p:sp>
    </p:spTree>
    <p:extLst>
      <p:ext uri="{BB962C8B-B14F-4D97-AF65-F5344CB8AC3E}">
        <p14:creationId xmlns:p14="http://schemas.microsoft.com/office/powerpoint/2010/main" val="1922964817"/>
      </p:ext>
    </p:extLst>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dirty="0"/>
              <a:t>Cliquez sur l'icône pour ajouter une image</a:t>
            </a:r>
          </a:p>
        </p:txBody>
      </p:sp>
      <p:sp>
        <p:nvSpPr>
          <p:cNvPr id="3" name="Title 2"/>
          <p:cNvSpPr>
            <a:spLocks noGrp="1"/>
          </p:cNvSpPr>
          <p:nvPr>
            <p:ph type="title"/>
          </p:nvPr>
        </p:nvSpPr>
        <p:spPr/>
        <p:txBody>
          <a:bodyPr/>
          <a:lstStyle>
            <a:lvl1pPr>
              <a:defRPr>
                <a:solidFill>
                  <a:srgbClr val="FF6600"/>
                </a:solidFill>
              </a:defRPr>
            </a:lvl1pPr>
          </a:lstStyle>
          <a:p>
            <a:r>
              <a:rPr lang="fr-FR"/>
              <a:t>Modifiez le style du titre</a:t>
            </a:r>
            <a:endParaRPr lang="en-GB" dirty="0"/>
          </a:p>
        </p:txBody>
      </p:sp>
    </p:spTree>
    <p:extLst>
      <p:ext uri="{BB962C8B-B14F-4D97-AF65-F5344CB8AC3E}">
        <p14:creationId xmlns:p14="http://schemas.microsoft.com/office/powerpoint/2010/main" val="10560456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solidFill>
                  <a:srgbClr val="FF6600"/>
                </a:solidFill>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A5A7F0E5-9B21-48BE-9D79-0FD2D235E25F}"/>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9A09757F-5B55-4DB7-804B-DD203FF7B6DC}"/>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A890DBB4-A4DB-4F3E-AA36-CDD4C29E648F}" type="slidenum">
              <a:rPr lang="fr-FR"/>
              <a:pPr>
                <a:defRPr/>
              </a:pPr>
              <a:t>‹N°›</a:t>
            </a:fld>
            <a:endParaRPr lang="fr-FR" dirty="0"/>
          </a:p>
        </p:txBody>
      </p:sp>
    </p:spTree>
    <p:extLst>
      <p:ext uri="{BB962C8B-B14F-4D97-AF65-F5344CB8AC3E}">
        <p14:creationId xmlns:p14="http://schemas.microsoft.com/office/powerpoint/2010/main" val="2016067338"/>
      </p:ext>
    </p:extLst>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a:t>Modifiez le style du titre</a:t>
            </a:r>
            <a:endParaRPr lang="fr-FR" dirty="0"/>
          </a:p>
        </p:txBody>
      </p:sp>
      <p:sp>
        <p:nvSpPr>
          <p:cNvPr id="12" name="Espace réservé du contenu 11"/>
          <p:cNvSpPr>
            <a:spLocks noGrp="1"/>
          </p:cNvSpPr>
          <p:nvPr>
            <p:ph sz="quarter" idx="12"/>
          </p:nvPr>
        </p:nvSpPr>
        <p:spPr>
          <a:xfrm>
            <a:off x="250825" y="1276350"/>
            <a:ext cx="4033143"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13" name="Espace réservé du contenu 11"/>
          <p:cNvSpPr>
            <a:spLocks noGrp="1"/>
          </p:cNvSpPr>
          <p:nvPr>
            <p:ph sz="quarter" idx="13"/>
          </p:nvPr>
        </p:nvSpPr>
        <p:spPr>
          <a:xfrm>
            <a:off x="4860032" y="1275606"/>
            <a:ext cx="3961507" cy="3382963"/>
          </a:xfrm>
        </p:spPr>
        <p:txBody>
          <a:bodyPr/>
          <a:lstStyle>
            <a:lvl1pPr marL="279400" indent="-279400">
              <a:defRPr/>
            </a:lvl1pPr>
            <a:lvl2pPr marL="0" indent="0">
              <a:buNone/>
              <a:defRPr/>
            </a:lvl2pPr>
          </a:lstStyle>
          <a:p>
            <a:pPr lvl="0"/>
            <a:r>
              <a:rPr lang="fr-FR"/>
              <a:t>Cliquez pour modifier les styles du texte du masque</a:t>
            </a:r>
          </a:p>
        </p:txBody>
      </p:sp>
      <p:sp>
        <p:nvSpPr>
          <p:cNvPr id="5" name="Espace réservé du pied de page 15">
            <a:extLst>
              <a:ext uri="{FF2B5EF4-FFF2-40B4-BE49-F238E27FC236}">
                <a16:creationId xmlns:a16="http://schemas.microsoft.com/office/drawing/2014/main" id="{B9E06EFF-81E2-436E-957A-C8585C5EF461}"/>
              </a:ext>
            </a:extLst>
          </p:cNvPr>
          <p:cNvSpPr>
            <a:spLocks noGrp="1"/>
          </p:cNvSpPr>
          <p:nvPr>
            <p:ph type="ftr" sz="quarter" idx="14"/>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r>
              <a:rPr lang="fr-FR"/>
              <a:t>Interne Orange</a:t>
            </a:r>
            <a:endParaRPr lang="fr-FR" dirty="0"/>
          </a:p>
        </p:txBody>
      </p:sp>
      <p:sp>
        <p:nvSpPr>
          <p:cNvPr id="6" name="Espace réservé du numéro de diapositive 16">
            <a:extLst>
              <a:ext uri="{FF2B5EF4-FFF2-40B4-BE49-F238E27FC236}">
                <a16:creationId xmlns:a16="http://schemas.microsoft.com/office/drawing/2014/main" id="{279F8733-BF7F-4AC1-8D1A-63C743380DBB}"/>
              </a:ext>
            </a:extLst>
          </p:cNvPr>
          <p:cNvSpPr>
            <a:spLocks noGrp="1"/>
          </p:cNvSpPr>
          <p:nvPr>
            <p:ph type="sldNum" sz="quarter" idx="15"/>
          </p:nvPr>
        </p:nvSpPr>
        <p:spPr>
          <a:xfrm>
            <a:off x="0" y="0"/>
            <a:ext cx="0" cy="0"/>
          </a:xfrm>
        </p:spPr>
        <p:txBody>
          <a:bodyPr/>
          <a:lstStyle>
            <a:lvl1pPr>
              <a:defRPr>
                <a:latin typeface="Helvetica 75" pitchFamily="34" charset="0"/>
                <a:ea typeface="ＭＳ Ｐゴシック" panose="020B0600070205080204" pitchFamily="34" charset="-128"/>
              </a:defRPr>
            </a:lvl1pPr>
          </a:lstStyle>
          <a:p>
            <a:pPr>
              <a:defRPr/>
            </a:pPr>
            <a:fld id="{87491E78-F443-48AE-8E1F-692B061FE85D}" type="slidenum">
              <a:rPr lang="fr-FR"/>
              <a:pPr>
                <a:defRPr/>
              </a:pPr>
              <a:t>‹N°›</a:t>
            </a:fld>
            <a:endParaRPr lang="fr-FR" dirty="0"/>
          </a:p>
        </p:txBody>
      </p:sp>
    </p:spTree>
    <p:extLst>
      <p:ext uri="{BB962C8B-B14F-4D97-AF65-F5344CB8AC3E}">
        <p14:creationId xmlns:p14="http://schemas.microsoft.com/office/powerpoint/2010/main" val="3717963647"/>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9922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u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5C8A2-F3C9-45B3-AB8E-301FC40C8630}"/>
              </a:ext>
            </a:extLst>
          </p:cNvPr>
          <p:cNvSpPr>
            <a:spLocks noChangeArrowheads="1"/>
          </p:cNvSpPr>
          <p:nvPr/>
        </p:nvSpPr>
        <p:spPr bwMode="auto">
          <a:xfrm>
            <a:off x="90488" y="4703763"/>
            <a:ext cx="409575" cy="215900"/>
          </a:xfrm>
          <a:prstGeom prst="rect">
            <a:avLst/>
          </a:prstGeom>
          <a:noFill/>
          <a:ln>
            <a:noFill/>
          </a:ln>
        </p:spPr>
        <p:txBody>
          <a:bodyPr wrap="none">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lgn="ctr">
              <a:defRPr/>
            </a:pPr>
            <a:fld id="{0396B531-4F68-49F3-B70F-58A358D812B4}" type="slidenum">
              <a:rPr lang="en-GB" altLang="fr-FR" sz="800" b="1">
                <a:solidFill>
                  <a:srgbClr val="FFFFFF"/>
                </a:solidFill>
                <a:ea typeface="ＭＳ Ｐゴシック" pitchFamily="34" charset="-128"/>
              </a:rPr>
              <a:pPr algn="ctr">
                <a:defRPr/>
              </a:pPr>
              <a:t>‹N°›</a:t>
            </a:fld>
            <a:endParaRPr lang="fr-FR" altLang="fr-FR" sz="800" b="1" dirty="0">
              <a:ea typeface="ＭＳ Ｐゴシック" pitchFamily="34" charset="-128"/>
            </a:endParaRPr>
          </a:p>
        </p:txBody>
      </p:sp>
      <p:sp>
        <p:nvSpPr>
          <p:cNvPr id="5" name="TextBox 6">
            <a:extLst>
              <a:ext uri="{FF2B5EF4-FFF2-40B4-BE49-F238E27FC236}">
                <a16:creationId xmlns:a16="http://schemas.microsoft.com/office/drawing/2014/main" id="{74F4FA68-A13D-4B66-9112-D8F1798D0DA6}"/>
              </a:ext>
            </a:extLst>
          </p:cNvPr>
          <p:cNvSpPr txBox="1">
            <a:spLocks noChangeArrowheads="1"/>
          </p:cNvSpPr>
          <p:nvPr/>
        </p:nvSpPr>
        <p:spPr bwMode="auto">
          <a:xfrm>
            <a:off x="827088" y="4749800"/>
            <a:ext cx="0" cy="123825"/>
          </a:xfrm>
          <a:prstGeom prst="rect">
            <a:avLst/>
          </a:prstGeom>
          <a:noFill/>
          <a:ln>
            <a:noFill/>
          </a:ln>
        </p:spPr>
        <p:txBody>
          <a:bodyPr wrap="none" lIns="0" tIns="0" rIns="0" bIns="0">
            <a:spAutoFit/>
          </a:bodyPr>
          <a:lstStyle>
            <a:lvl1pPr>
              <a:defRPr>
                <a:solidFill>
                  <a:schemeClr val="tx1"/>
                </a:solidFill>
                <a:latin typeface="Helvetica 75 Bold" pitchFamily="34" charset="0"/>
              </a:defRPr>
            </a:lvl1pPr>
            <a:lvl2pPr marL="742950" indent="-285750">
              <a:defRPr>
                <a:solidFill>
                  <a:schemeClr val="tx1"/>
                </a:solidFill>
                <a:latin typeface="Helvetica 75 Bold" pitchFamily="34" charset="0"/>
              </a:defRPr>
            </a:lvl2pPr>
            <a:lvl3pPr marL="1143000" indent="-228600">
              <a:defRPr>
                <a:solidFill>
                  <a:schemeClr val="tx1"/>
                </a:solidFill>
                <a:latin typeface="Helvetica 75 Bold" pitchFamily="34" charset="0"/>
              </a:defRPr>
            </a:lvl3pPr>
            <a:lvl4pPr marL="1600200" indent="-228600">
              <a:defRPr>
                <a:solidFill>
                  <a:schemeClr val="tx1"/>
                </a:solidFill>
                <a:latin typeface="Helvetica 75 Bold" pitchFamily="34" charset="0"/>
              </a:defRPr>
            </a:lvl4pPr>
            <a:lvl5pPr marL="2057400" indent="-228600">
              <a:defRPr>
                <a:solidFill>
                  <a:schemeClr val="tx1"/>
                </a:solidFill>
                <a:latin typeface="Helvetica 75 Bold" pitchFamily="34" charset="0"/>
              </a:defRPr>
            </a:lvl5pPr>
            <a:lvl6pPr marL="2514600" indent="-228600" fontAlgn="base">
              <a:spcBef>
                <a:spcPct val="0"/>
              </a:spcBef>
              <a:spcAft>
                <a:spcPct val="0"/>
              </a:spcAft>
              <a:defRPr>
                <a:solidFill>
                  <a:schemeClr val="tx1"/>
                </a:solidFill>
                <a:latin typeface="Helvetica 75 Bold" pitchFamily="34" charset="0"/>
              </a:defRPr>
            </a:lvl6pPr>
            <a:lvl7pPr marL="2971800" indent="-228600" fontAlgn="base">
              <a:spcBef>
                <a:spcPct val="0"/>
              </a:spcBef>
              <a:spcAft>
                <a:spcPct val="0"/>
              </a:spcAft>
              <a:defRPr>
                <a:solidFill>
                  <a:schemeClr val="tx1"/>
                </a:solidFill>
                <a:latin typeface="Helvetica 75 Bold" pitchFamily="34" charset="0"/>
              </a:defRPr>
            </a:lvl7pPr>
            <a:lvl8pPr marL="3429000" indent="-228600" fontAlgn="base">
              <a:spcBef>
                <a:spcPct val="0"/>
              </a:spcBef>
              <a:spcAft>
                <a:spcPct val="0"/>
              </a:spcAft>
              <a:defRPr>
                <a:solidFill>
                  <a:schemeClr val="tx1"/>
                </a:solidFill>
                <a:latin typeface="Helvetica 75 Bold" pitchFamily="34" charset="0"/>
              </a:defRPr>
            </a:lvl8pPr>
            <a:lvl9pPr marL="3886200" indent="-228600" fontAlgn="base">
              <a:spcBef>
                <a:spcPct val="0"/>
              </a:spcBef>
              <a:spcAft>
                <a:spcPct val="0"/>
              </a:spcAft>
              <a:defRPr>
                <a:solidFill>
                  <a:schemeClr val="tx1"/>
                </a:solidFill>
                <a:latin typeface="Helvetica 75 Bold" pitchFamily="34" charset="0"/>
              </a:defRPr>
            </a:lvl9pPr>
          </a:lstStyle>
          <a:p>
            <a:pPr>
              <a:defRPr/>
            </a:pPr>
            <a:endParaRPr lang="fr-FR" altLang="fr-FR" sz="800" b="1">
              <a:solidFill>
                <a:srgbClr val="F16E00"/>
              </a:solidFill>
              <a:ea typeface="ＭＳ Ｐゴシック" panose="020B0600070205080204" pitchFamily="34" charset="-128"/>
            </a:endParaRPr>
          </a:p>
        </p:txBody>
      </p:sp>
      <p:sp>
        <p:nvSpPr>
          <p:cNvPr id="3" name="Titre 2"/>
          <p:cNvSpPr>
            <a:spLocks noGrp="1"/>
          </p:cNvSpPr>
          <p:nvPr>
            <p:ph type="title"/>
          </p:nvPr>
        </p:nvSpPr>
        <p:spPr>
          <a:xfrm>
            <a:off x="827584" y="268288"/>
            <a:ext cx="8064896" cy="742950"/>
          </a:xfrm>
          <a:prstGeom prst="rect">
            <a:avLst/>
          </a:prstGeom>
        </p:spPr>
        <p:txBody>
          <a:bodyPr/>
          <a:lstStyle>
            <a:lvl1pPr>
              <a:defRPr sz="2200" b="1">
                <a:solidFill>
                  <a:srgbClr val="F16E00"/>
                </a:solidFill>
              </a:defRPr>
            </a:lvl1pPr>
          </a:lstStyle>
          <a:p>
            <a:r>
              <a:rPr lang="fr-FR"/>
              <a:t>Modifiez le style du titre</a:t>
            </a:r>
            <a:endParaRPr lang="fr-FR" dirty="0"/>
          </a:p>
        </p:txBody>
      </p:sp>
      <p:sp>
        <p:nvSpPr>
          <p:cNvPr id="7" name="Content Placeholder 2"/>
          <p:cNvSpPr>
            <a:spLocks noGrp="1"/>
          </p:cNvSpPr>
          <p:nvPr>
            <p:ph sz="half" idx="1"/>
          </p:nvPr>
        </p:nvSpPr>
        <p:spPr>
          <a:xfrm>
            <a:off x="827584" y="1184274"/>
            <a:ext cx="8064896" cy="3332163"/>
          </a:xfrm>
          <a:prstGeom prst="rect">
            <a:avLst/>
          </a:prstGeom>
        </p:spPr>
        <p:txBody>
          <a:bodyPr>
            <a:normAutofit/>
          </a:bodyPr>
          <a:lstStyle>
            <a:lvl1pPr marL="0" marR="0" indent="0" algn="l" defTabSz="914400" rtl="0" eaLnBrk="1" fontAlgn="base" latinLnBrk="0" hangingPunct="1">
              <a:lnSpc>
                <a:spcPct val="90000"/>
              </a:lnSpc>
              <a:spcBef>
                <a:spcPts val="600"/>
              </a:spcBef>
              <a:spcAft>
                <a:spcPct val="0"/>
              </a:spcAft>
              <a:buClr>
                <a:schemeClr val="bg1"/>
              </a:buClr>
              <a:buSzPct val="25000"/>
              <a:buFont typeface="Calibri" pitchFamily="34" charset="0"/>
              <a:buNone/>
              <a:tabLst/>
              <a:defRPr sz="1400" baseline="0">
                <a:solidFill>
                  <a:schemeClr val="tx1"/>
                </a:solidFill>
              </a:defRPr>
            </a:lvl1pPr>
            <a:lvl2pPr>
              <a:defRPr sz="1800" baseline="0">
                <a:solidFill>
                  <a:srgbClr val="F16E00"/>
                </a:solidFill>
              </a:defRPr>
            </a:lvl2pPr>
            <a:lvl3pPr marL="180975" marR="0" indent="-180975" algn="l" defTabSz="914400" rtl="0" eaLnBrk="1" fontAlgn="auto" latinLnBrk="0" hangingPunct="1">
              <a:lnSpc>
                <a:spcPct val="90000"/>
              </a:lnSpc>
              <a:spcBef>
                <a:spcPts val="600"/>
              </a:spcBef>
              <a:spcAft>
                <a:spcPts val="0"/>
              </a:spcAft>
              <a:buClr>
                <a:srgbClr val="FF7900"/>
              </a:buClr>
              <a:buSzTx/>
              <a:buFont typeface="Wingdings" panose="05000000000000000000" pitchFamily="2" charset="2"/>
              <a:buChar char="§"/>
              <a:tabLst/>
              <a:defRPr sz="1400" baseline="0">
                <a:solidFill>
                  <a:schemeClr val="tx1"/>
                </a:solidFill>
              </a:defRPr>
            </a:lvl3pPr>
            <a:lvl4pPr marL="407988" marR="0" indent="-190500" algn="l" defTabSz="914400" rtl="0" eaLnBrk="1" fontAlgn="base" latinLnBrk="0" hangingPunct="1">
              <a:lnSpc>
                <a:spcPct val="90000"/>
              </a:lnSpc>
              <a:spcBef>
                <a:spcPct val="20000"/>
              </a:spcBef>
              <a:spcAft>
                <a:spcPct val="0"/>
              </a:spcAft>
              <a:buClrTx/>
              <a:buSzTx/>
              <a:buFont typeface="Arial" charset="0"/>
              <a:buChar char="–"/>
              <a:tabLst/>
              <a:defRPr sz="1400" baseline="0">
                <a:solidFill>
                  <a:schemeClr val="tx1"/>
                </a:solidFill>
              </a:defRPr>
            </a:lvl4pPr>
            <a:lvl5pPr marL="595313" indent="-173038">
              <a:buClrTx/>
              <a:buFont typeface="Arial" panose="020B0604020202020204" pitchFamily="34" charset="0"/>
              <a:buChar char="•"/>
              <a:defRPr sz="1400" baseline="0">
                <a:solidFill>
                  <a:schemeClr val="tx1"/>
                </a:solidFill>
              </a:defRPr>
            </a:lvl5pPr>
            <a:lvl6pPr>
              <a:buClrTx/>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210932686"/>
      </p:ext>
    </p:extLst>
  </p:cSld>
  <p:clrMapOvr>
    <a:masterClrMapping/>
  </p:clrMapOvr>
  <p:transitio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9F389C9-943C-4162-BB8C-C0EA375E14AD}"/>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371485508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de la présentation">
    <p:spTree>
      <p:nvGrpSpPr>
        <p:cNvPr id="1" name=""/>
        <p:cNvGrpSpPr/>
        <p:nvPr/>
      </p:nvGrpSpPr>
      <p:grpSpPr>
        <a:xfrm>
          <a:off x="0" y="0"/>
          <a:ext cx="0" cy="0"/>
          <a:chOff x="0" y="0"/>
          <a:chExt cx="0" cy="0"/>
        </a:xfrm>
      </p:grpSpPr>
      <p:pic>
        <p:nvPicPr>
          <p:cNvPr id="4" name="Image 10">
            <a:extLst>
              <a:ext uri="{FF2B5EF4-FFF2-40B4-BE49-F238E27FC236}">
                <a16:creationId xmlns:a16="http://schemas.microsoft.com/office/drawing/2014/main" id="{7125EA60-4253-498F-A175-03B8930EA8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350" y="4516438"/>
            <a:ext cx="527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4223978774"/>
      </p:ext>
    </p:extLst>
  </p:cSld>
  <p:clrMapOvr>
    <a:masterClrMapping/>
  </p:clrMapOvr>
  <p:transition spd="med">
    <p:fade/>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uces simples">
    <p:spTree>
      <p:nvGrpSpPr>
        <p:cNvPr id="1" name=""/>
        <p:cNvGrpSpPr/>
        <p:nvPr/>
      </p:nvGrpSpPr>
      <p:grpSpPr>
        <a:xfrm>
          <a:off x="0" y="0"/>
          <a:ext cx="0" cy="0"/>
          <a:chOff x="0" y="0"/>
          <a:chExt cx="0" cy="0"/>
        </a:xfrm>
      </p:grpSpPr>
      <p:sp>
        <p:nvSpPr>
          <p:cNvPr id="2" name="Titre 1"/>
          <p:cNvSpPr>
            <a:spLocks noGrp="1"/>
          </p:cNvSpPr>
          <p:nvPr>
            <p:ph type="title"/>
          </p:nvPr>
        </p:nvSpPr>
        <p:spPr>
          <a:xfrm>
            <a:off x="1016213" y="302400"/>
            <a:ext cx="7084800" cy="737100"/>
          </a:xfrm>
          <a:prstGeom prst="rect">
            <a:avLst/>
          </a:prstGeom>
        </p:spPr>
        <p:txBody>
          <a:bodyPr/>
          <a:lstStyle>
            <a:lvl1pPr algn="l">
              <a:defRPr baseline="0"/>
            </a:lvl1pPr>
          </a:lstStyle>
          <a:p>
            <a:r>
              <a:rPr lang="fr-FR"/>
              <a:t>Modifiez le style du titre</a:t>
            </a:r>
            <a:endParaRPr lang="fr-FR" dirty="0"/>
          </a:p>
        </p:txBody>
      </p:sp>
      <p:sp>
        <p:nvSpPr>
          <p:cNvPr id="26" name="Espace réservé du contenu 2"/>
          <p:cNvSpPr>
            <a:spLocks noGrp="1"/>
          </p:cNvSpPr>
          <p:nvPr>
            <p:ph idx="1"/>
          </p:nvPr>
        </p:nvSpPr>
        <p:spPr>
          <a:xfrm>
            <a:off x="1042989" y="1329929"/>
            <a:ext cx="7058025" cy="2915840"/>
          </a:xfrm>
          <a:prstGeom prst="rect">
            <a:avLst/>
          </a:prstGeom>
        </p:spPr>
        <p:txBody>
          <a:bodyPr/>
          <a:lstStyle>
            <a:lvl1pPr>
              <a:defRPr sz="1800" baseline="0"/>
            </a:lvl1pPr>
            <a:lvl2pPr>
              <a:spcAft>
                <a:spcPct val="0"/>
              </a:spcAft>
              <a:buFont typeface="Arial" charset="0"/>
              <a:buChar char="–"/>
              <a:defRPr/>
            </a:lvl2pPr>
          </a:lstStyle>
          <a:p>
            <a:pPr lvl="0"/>
            <a:r>
              <a:rPr lang="fr-FR"/>
              <a:t>Cliquez pour modifier les styles du texte du masque</a:t>
            </a:r>
          </a:p>
        </p:txBody>
      </p:sp>
    </p:spTree>
    <p:extLst>
      <p:ext uri="{BB962C8B-B14F-4D97-AF65-F5344CB8AC3E}">
        <p14:creationId xmlns:p14="http://schemas.microsoft.com/office/powerpoint/2010/main" val="901041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331501050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4" name="Rectangle 8"/>
          <p:cNvSpPr>
            <a:spLocks noChangeArrowheads="1"/>
          </p:cNvSpPr>
          <p:nvPr/>
        </p:nvSpPr>
        <p:spPr bwMode="auto">
          <a:xfrm>
            <a:off x="8823326" y="1735932"/>
            <a:ext cx="1847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Helvetica 45 Light" pitchFamily="34" charset="0"/>
              </a:defRPr>
            </a:lvl1pPr>
            <a:lvl2pPr marL="742950" indent="-285750" eaLnBrk="0" hangingPunct="0">
              <a:defRPr sz="1600">
                <a:solidFill>
                  <a:schemeClr val="tx1"/>
                </a:solidFill>
                <a:latin typeface="Helvetica 45 Light" pitchFamily="34" charset="0"/>
              </a:defRPr>
            </a:lvl2pPr>
            <a:lvl3pPr marL="1143000" indent="-228600" eaLnBrk="0" hangingPunct="0">
              <a:defRPr sz="1600">
                <a:solidFill>
                  <a:schemeClr val="tx1"/>
                </a:solidFill>
                <a:latin typeface="Helvetica 45 Light" pitchFamily="34" charset="0"/>
              </a:defRPr>
            </a:lvl3pPr>
            <a:lvl4pPr marL="1600200" indent="-228600" eaLnBrk="0" hangingPunct="0">
              <a:defRPr sz="1600">
                <a:solidFill>
                  <a:schemeClr val="tx1"/>
                </a:solidFill>
                <a:latin typeface="Helvetica 45 Light" pitchFamily="34" charset="0"/>
              </a:defRPr>
            </a:lvl4pPr>
            <a:lvl5pPr marL="2057400" indent="-228600" eaLnBrk="0" hangingPunct="0">
              <a:defRPr sz="1600">
                <a:solidFill>
                  <a:schemeClr val="tx1"/>
                </a:solidFill>
                <a:latin typeface="Helvetica 45 Light" pitchFamily="34" charset="0"/>
              </a:defRPr>
            </a:lvl5pPr>
            <a:lvl6pPr marL="2514600" indent="-228600" eaLnBrk="0" fontAlgn="base" hangingPunct="0">
              <a:spcBef>
                <a:spcPct val="0"/>
              </a:spcBef>
              <a:spcAft>
                <a:spcPct val="0"/>
              </a:spcAft>
              <a:defRPr sz="1600">
                <a:solidFill>
                  <a:schemeClr val="tx1"/>
                </a:solidFill>
                <a:latin typeface="Helvetica 45 Light" pitchFamily="34" charset="0"/>
              </a:defRPr>
            </a:lvl6pPr>
            <a:lvl7pPr marL="2971800" indent="-228600" eaLnBrk="0" fontAlgn="base" hangingPunct="0">
              <a:spcBef>
                <a:spcPct val="0"/>
              </a:spcBef>
              <a:spcAft>
                <a:spcPct val="0"/>
              </a:spcAft>
              <a:defRPr sz="1600">
                <a:solidFill>
                  <a:schemeClr val="tx1"/>
                </a:solidFill>
                <a:latin typeface="Helvetica 45 Light" pitchFamily="34" charset="0"/>
              </a:defRPr>
            </a:lvl7pPr>
            <a:lvl8pPr marL="3429000" indent="-228600" eaLnBrk="0" fontAlgn="base" hangingPunct="0">
              <a:spcBef>
                <a:spcPct val="0"/>
              </a:spcBef>
              <a:spcAft>
                <a:spcPct val="0"/>
              </a:spcAft>
              <a:defRPr sz="1600">
                <a:solidFill>
                  <a:schemeClr val="tx1"/>
                </a:solidFill>
                <a:latin typeface="Helvetica 45 Light" pitchFamily="34" charset="0"/>
              </a:defRPr>
            </a:lvl8pPr>
            <a:lvl9pPr marL="3886200" indent="-228600" eaLnBrk="0" fontAlgn="base" hangingPunct="0">
              <a:spcBef>
                <a:spcPct val="0"/>
              </a:spcBef>
              <a:spcAft>
                <a:spcPct val="0"/>
              </a:spcAft>
              <a:defRPr sz="1600">
                <a:solidFill>
                  <a:schemeClr val="tx1"/>
                </a:solidFill>
                <a:latin typeface="Helvetica 45 Light" pitchFamily="34" charset="0"/>
              </a:defRPr>
            </a:lvl9pPr>
          </a:lstStyle>
          <a:p>
            <a:pPr eaLnBrk="1" hangingPunct="1">
              <a:defRPr/>
            </a:pPr>
            <a:endParaRPr lang="fr-FR" altLang="fr-FR" sz="4725">
              <a:latin typeface="Helvetica 35 Thin" pitchFamily="34" charset="0"/>
              <a:cs typeface="+mn-cs"/>
            </a:endParaRPr>
          </a:p>
        </p:txBody>
      </p:sp>
      <p:sp>
        <p:nvSpPr>
          <p:cNvPr id="614403" name="Rectangle 3"/>
          <p:cNvSpPr>
            <a:spLocks noGrp="1" noChangeArrowheads="1"/>
          </p:cNvSpPr>
          <p:nvPr>
            <p:ph type="subTitle" idx="1"/>
          </p:nvPr>
        </p:nvSpPr>
        <p:spPr>
          <a:xfrm>
            <a:off x="1011238" y="3389710"/>
            <a:ext cx="6400800" cy="409575"/>
          </a:xfrm>
        </p:spPr>
        <p:txBody>
          <a:bodyPr/>
          <a:lstStyle>
            <a:lvl1pPr marL="0" indent="0">
              <a:buFont typeface="Wingdings" pitchFamily="2" charset="2"/>
              <a:buNone/>
              <a:defRPr sz="1050"/>
            </a:lvl1pPr>
          </a:lstStyle>
          <a:p>
            <a:pPr lvl="0"/>
            <a:r>
              <a:rPr lang="fr-FR" noProof="0"/>
              <a:t>Click to edit Master subtitle style</a:t>
            </a:r>
          </a:p>
        </p:txBody>
      </p:sp>
      <p:sp>
        <p:nvSpPr>
          <p:cNvPr id="614404" name="Rectangle 4"/>
          <p:cNvSpPr>
            <a:spLocks noGrp="1" noChangeArrowheads="1"/>
          </p:cNvSpPr>
          <p:nvPr>
            <p:ph type="ctrTitle"/>
          </p:nvPr>
        </p:nvSpPr>
        <p:spPr>
          <a:xfrm>
            <a:off x="1011239" y="1714500"/>
            <a:ext cx="7989887" cy="1248966"/>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sz="3600">
                <a:latin typeface="Helvetica 35 Thin" pitchFamily="34" charset="0"/>
              </a:defRPr>
            </a:lvl1pPr>
          </a:lstStyle>
          <a:p>
            <a:pPr lvl="0"/>
            <a:r>
              <a:rPr lang="fr-FR" noProof="0"/>
              <a:t>click to edit master title style</a:t>
            </a:r>
          </a:p>
        </p:txBody>
      </p:sp>
    </p:spTree>
    <p:extLst>
      <p:ext uri="{BB962C8B-B14F-4D97-AF65-F5344CB8AC3E}">
        <p14:creationId xmlns:p14="http://schemas.microsoft.com/office/powerpoint/2010/main" val="279317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066A424-C65D-410E-97F9-95CA9F8D2E11}"/>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idx="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Title 3"/>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181614679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7648017-6705-4678-A2C6-B5C6FDEF7A3F}"/>
              </a:ext>
            </a:extLst>
          </p:cNvPr>
          <p:cNvGrpSpPr>
            <a:grpSpLocks/>
          </p:cNvGrpSpPr>
          <p:nvPr userDrawn="1"/>
        </p:nvGrpSpPr>
        <p:grpSpPr bwMode="auto">
          <a:xfrm>
            <a:off x="314325" y="4233863"/>
            <a:ext cx="612775" cy="612775"/>
            <a:chOff x="313535" y="4233863"/>
            <a:chExt cx="612775" cy="612775"/>
          </a:xfrm>
        </p:grpSpPr>
        <p:sp>
          <p:nvSpPr>
            <p:cNvPr id="6" name="Rectangle 6">
              <a:extLst>
                <a:ext uri="{FF2B5EF4-FFF2-40B4-BE49-F238E27FC236}">
                  <a16:creationId xmlns:a16="http://schemas.microsoft.com/office/drawing/2014/main" id="{EED5696E-275F-402D-B2C0-F1C27B27A08C}"/>
                </a:ext>
              </a:extLst>
            </p:cNvPr>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7" name="Freeform 6">
              <a:extLst>
                <a:ext uri="{FF2B5EF4-FFF2-40B4-BE49-F238E27FC236}">
                  <a16:creationId xmlns:a16="http://schemas.microsoft.com/office/drawing/2014/main" id="{26EEEF7F-BBCC-43B8-A13E-C0250D9CD37A}"/>
                </a:ext>
              </a:extLst>
            </p:cNvPr>
            <p:cNvSpPr>
              <a:spLocks noEditPoints="1"/>
            </p:cNvSpPr>
            <p:nvPr userDrawn="1"/>
          </p:nvSpPr>
          <p:spPr bwMode="auto">
            <a:xfrm>
              <a:off x="500860" y="4708526"/>
              <a:ext cx="74613" cy="87313"/>
            </a:xfrm>
            <a:custGeom>
              <a:avLst/>
              <a:gdLst>
                <a:gd name="T0" fmla="*/ 2147483646 w 93"/>
                <a:gd name="T1" fmla="*/ 2147483646 h 109"/>
                <a:gd name="T2" fmla="*/ 2147483646 w 93"/>
                <a:gd name="T3" fmla="*/ 2147483646 h 109"/>
                <a:gd name="T4" fmla="*/ 0 w 93"/>
                <a:gd name="T5" fmla="*/ 2147483646 h 109"/>
                <a:gd name="T6" fmla="*/ 2147483646 w 93"/>
                <a:gd name="T7" fmla="*/ 2147483646 h 109"/>
                <a:gd name="T8" fmla="*/ 2147483646 w 93"/>
                <a:gd name="T9" fmla="*/ 2147483646 h 109"/>
                <a:gd name="T10" fmla="*/ 2147483646 w 93"/>
                <a:gd name="T11" fmla="*/ 2147483646 h 109"/>
                <a:gd name="T12" fmla="*/ 2147483646 w 93"/>
                <a:gd name="T13" fmla="*/ 2147483646 h 109"/>
                <a:gd name="T14" fmla="*/ 2147483646 w 93"/>
                <a:gd name="T15" fmla="*/ 2147483646 h 109"/>
                <a:gd name="T16" fmla="*/ 2147483646 w 93"/>
                <a:gd name="T17" fmla="*/ 0 h 109"/>
                <a:gd name="T18" fmla="*/ 2147483646 w 93"/>
                <a:gd name="T19" fmla="*/ 2147483646 h 109"/>
                <a:gd name="T20" fmla="*/ 2147483646 w 93"/>
                <a:gd name="T21" fmla="*/ 2147483646 h 109"/>
                <a:gd name="T22" fmla="*/ 2147483646 w 93"/>
                <a:gd name="T23" fmla="*/ 2147483646 h 109"/>
                <a:gd name="T24" fmla="*/ 2147483646 w 93"/>
                <a:gd name="T25" fmla="*/ 2147483646 h 109"/>
                <a:gd name="T26" fmla="*/ 2147483646 w 93"/>
                <a:gd name="T27" fmla="*/ 2147483646 h 109"/>
                <a:gd name="T28" fmla="*/ 2147483646 w 93"/>
                <a:gd name="T29" fmla="*/ 2147483646 h 109"/>
                <a:gd name="T30" fmla="*/ 2147483646 w 93"/>
                <a:gd name="T31" fmla="*/ 2147483646 h 109"/>
                <a:gd name="T32" fmla="*/ 2147483646 w 93"/>
                <a:gd name="T33" fmla="*/ 2147483646 h 109"/>
                <a:gd name="T34" fmla="*/ 2147483646 w 93"/>
                <a:gd name="T35" fmla="*/ 2147483646 h 1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 name="Freeform 7">
              <a:extLst>
                <a:ext uri="{FF2B5EF4-FFF2-40B4-BE49-F238E27FC236}">
                  <a16:creationId xmlns:a16="http://schemas.microsoft.com/office/drawing/2014/main" id="{9D97D05F-C815-4F73-B7E1-EFBEE512BEA6}"/>
                </a:ext>
              </a:extLst>
            </p:cNvPr>
            <p:cNvSpPr>
              <a:spLocks/>
            </p:cNvSpPr>
            <p:nvPr userDrawn="1"/>
          </p:nvSpPr>
          <p:spPr bwMode="auto">
            <a:xfrm>
              <a:off x="592935" y="4708526"/>
              <a:ext cx="76200" cy="87313"/>
            </a:xfrm>
            <a:custGeom>
              <a:avLst/>
              <a:gdLst>
                <a:gd name="T0" fmla="*/ 0 w 94"/>
                <a:gd name="T1" fmla="*/ 2147483646 h 108"/>
                <a:gd name="T2" fmla="*/ 2147483646 w 94"/>
                <a:gd name="T3" fmla="*/ 2147483646 h 108"/>
                <a:gd name="T4" fmla="*/ 2147483646 w 94"/>
                <a:gd name="T5" fmla="*/ 2147483646 h 108"/>
                <a:gd name="T6" fmla="*/ 2147483646 w 94"/>
                <a:gd name="T7" fmla="*/ 0 h 108"/>
                <a:gd name="T8" fmla="*/ 2147483646 w 94"/>
                <a:gd name="T9" fmla="*/ 2147483646 h 108"/>
                <a:gd name="T10" fmla="*/ 2147483646 w 94"/>
                <a:gd name="T11" fmla="*/ 2147483646 h 108"/>
                <a:gd name="T12" fmla="*/ 2147483646 w 94"/>
                <a:gd name="T13" fmla="*/ 2147483646 h 108"/>
                <a:gd name="T14" fmla="*/ 2147483646 w 94"/>
                <a:gd name="T15" fmla="*/ 2147483646 h 108"/>
                <a:gd name="T16" fmla="*/ 2147483646 w 94"/>
                <a:gd name="T17" fmla="*/ 2147483646 h 108"/>
                <a:gd name="T18" fmla="*/ 2147483646 w 94"/>
                <a:gd name="T19" fmla="*/ 2147483646 h 108"/>
                <a:gd name="T20" fmla="*/ 2147483646 w 94"/>
                <a:gd name="T21" fmla="*/ 2147483646 h 108"/>
                <a:gd name="T22" fmla="*/ 0 w 94"/>
                <a:gd name="T23" fmla="*/ 2147483646 h 108"/>
                <a:gd name="T24" fmla="*/ 0 w 94"/>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 name="Freeform 8">
              <a:extLst>
                <a:ext uri="{FF2B5EF4-FFF2-40B4-BE49-F238E27FC236}">
                  <a16:creationId xmlns:a16="http://schemas.microsoft.com/office/drawing/2014/main" id="{D4C282CD-1864-4B04-B814-4FEB65E71B55}"/>
                </a:ext>
              </a:extLst>
            </p:cNvPr>
            <p:cNvSpPr>
              <a:spLocks noEditPoints="1"/>
            </p:cNvSpPr>
            <p:nvPr userDrawn="1"/>
          </p:nvSpPr>
          <p:spPr bwMode="auto">
            <a:xfrm>
              <a:off x="778673" y="4708526"/>
              <a:ext cx="79375" cy="88900"/>
            </a:xfrm>
            <a:custGeom>
              <a:avLst/>
              <a:gdLst>
                <a:gd name="T0" fmla="*/ 2147483646 w 98"/>
                <a:gd name="T1" fmla="*/ 2147483646 h 110"/>
                <a:gd name="T2" fmla="*/ 0 w 98"/>
                <a:gd name="T3" fmla="*/ 2147483646 h 110"/>
                <a:gd name="T4" fmla="*/ 2147483646 w 98"/>
                <a:gd name="T5" fmla="*/ 0 h 110"/>
                <a:gd name="T6" fmla="*/ 2147483646 w 98"/>
                <a:gd name="T7" fmla="*/ 2147483646 h 110"/>
                <a:gd name="T8" fmla="*/ 2147483646 w 98"/>
                <a:gd name="T9" fmla="*/ 2147483646 h 110"/>
                <a:gd name="T10" fmla="*/ 2147483646 w 98"/>
                <a:gd name="T11" fmla="*/ 2147483646 h 110"/>
                <a:gd name="T12" fmla="*/ 2147483646 w 98"/>
                <a:gd name="T13" fmla="*/ 2147483646 h 110"/>
                <a:gd name="T14" fmla="*/ 2147483646 w 98"/>
                <a:gd name="T15" fmla="*/ 2147483646 h 110"/>
                <a:gd name="T16" fmla="*/ 2147483646 w 98"/>
                <a:gd name="T17" fmla="*/ 2147483646 h 110"/>
                <a:gd name="T18" fmla="*/ 2147483646 w 98"/>
                <a:gd name="T19" fmla="*/ 2147483646 h 110"/>
                <a:gd name="T20" fmla="*/ 2147483646 w 98"/>
                <a:gd name="T21" fmla="*/ 2147483646 h 110"/>
                <a:gd name="T22" fmla="*/ 2147483646 w 98"/>
                <a:gd name="T23" fmla="*/ 2147483646 h 110"/>
                <a:gd name="T24" fmla="*/ 2147483646 w 98"/>
                <a:gd name="T25" fmla="*/ 2147483646 h 110"/>
                <a:gd name="T26" fmla="*/ 2147483646 w 98"/>
                <a:gd name="T27" fmla="*/ 214748364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 name="Freeform 9">
              <a:extLst>
                <a:ext uri="{FF2B5EF4-FFF2-40B4-BE49-F238E27FC236}">
                  <a16:creationId xmlns:a16="http://schemas.microsoft.com/office/drawing/2014/main" id="{9C30B5BC-E3D7-4785-B28A-0405CFFCA02C}"/>
                </a:ext>
              </a:extLst>
            </p:cNvPr>
            <p:cNvSpPr>
              <a:spLocks noEditPoints="1"/>
            </p:cNvSpPr>
            <p:nvPr userDrawn="1"/>
          </p:nvSpPr>
          <p:spPr bwMode="auto">
            <a:xfrm>
              <a:off x="346873" y="4708526"/>
              <a:ext cx="84138" cy="88900"/>
            </a:xfrm>
            <a:custGeom>
              <a:avLst/>
              <a:gdLst>
                <a:gd name="T0" fmla="*/ 2147483646 w 104"/>
                <a:gd name="T1" fmla="*/ 2147483646 h 111"/>
                <a:gd name="T2" fmla="*/ 0 w 104"/>
                <a:gd name="T3" fmla="*/ 2147483646 h 111"/>
                <a:gd name="T4" fmla="*/ 2147483646 w 104"/>
                <a:gd name="T5" fmla="*/ 0 h 111"/>
                <a:gd name="T6" fmla="*/ 2147483646 w 104"/>
                <a:gd name="T7" fmla="*/ 2147483646 h 111"/>
                <a:gd name="T8" fmla="*/ 2147483646 w 104"/>
                <a:gd name="T9" fmla="*/ 2147483646 h 111"/>
                <a:gd name="T10" fmla="*/ 2147483646 w 104"/>
                <a:gd name="T11" fmla="*/ 2147483646 h 111"/>
                <a:gd name="T12" fmla="*/ 2147483646 w 104"/>
                <a:gd name="T13" fmla="*/ 2147483646 h 111"/>
                <a:gd name="T14" fmla="*/ 2147483646 w 104"/>
                <a:gd name="T15" fmla="*/ 2147483646 h 111"/>
                <a:gd name="T16" fmla="*/ 2147483646 w 104"/>
                <a:gd name="T17" fmla="*/ 2147483646 h 111"/>
                <a:gd name="T18" fmla="*/ 2147483646 w 104"/>
                <a:gd name="T19" fmla="*/ 2147483646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 name="Freeform 10">
              <a:extLst>
                <a:ext uri="{FF2B5EF4-FFF2-40B4-BE49-F238E27FC236}">
                  <a16:creationId xmlns:a16="http://schemas.microsoft.com/office/drawing/2014/main" id="{CEE7DAB3-B997-47E5-B7D5-061A69E8A256}"/>
                </a:ext>
              </a:extLst>
            </p:cNvPr>
            <p:cNvSpPr>
              <a:spLocks/>
            </p:cNvSpPr>
            <p:nvPr userDrawn="1"/>
          </p:nvSpPr>
          <p:spPr bwMode="auto">
            <a:xfrm>
              <a:off x="446885" y="4708526"/>
              <a:ext cx="47625" cy="87313"/>
            </a:xfrm>
            <a:custGeom>
              <a:avLst/>
              <a:gdLst>
                <a:gd name="T0" fmla="*/ 0 w 59"/>
                <a:gd name="T1" fmla="*/ 2147483646 h 108"/>
                <a:gd name="T2" fmla="*/ 2147483646 w 59"/>
                <a:gd name="T3" fmla="*/ 2147483646 h 108"/>
                <a:gd name="T4" fmla="*/ 2147483646 w 59"/>
                <a:gd name="T5" fmla="*/ 2147483646 h 108"/>
                <a:gd name="T6" fmla="*/ 2147483646 w 59"/>
                <a:gd name="T7" fmla="*/ 0 h 108"/>
                <a:gd name="T8" fmla="*/ 2147483646 w 59"/>
                <a:gd name="T9" fmla="*/ 2147483646 h 108"/>
                <a:gd name="T10" fmla="*/ 2147483646 w 59"/>
                <a:gd name="T11" fmla="*/ 2147483646 h 108"/>
                <a:gd name="T12" fmla="*/ 2147483646 w 59"/>
                <a:gd name="T13" fmla="*/ 2147483646 h 108"/>
                <a:gd name="T14" fmla="*/ 2147483646 w 59"/>
                <a:gd name="T15" fmla="*/ 2147483646 h 108"/>
                <a:gd name="T16" fmla="*/ 2147483646 w 59"/>
                <a:gd name="T17" fmla="*/ 2147483646 h 108"/>
                <a:gd name="T18" fmla="*/ 0 w 59"/>
                <a:gd name="T19" fmla="*/ 2147483646 h 108"/>
                <a:gd name="T20" fmla="*/ 0 w 59"/>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11">
              <a:extLst>
                <a:ext uri="{FF2B5EF4-FFF2-40B4-BE49-F238E27FC236}">
                  <a16:creationId xmlns:a16="http://schemas.microsoft.com/office/drawing/2014/main" id="{2A771C70-B447-4BC9-AA33-3A30C150F9D7}"/>
                </a:ext>
              </a:extLst>
            </p:cNvPr>
            <p:cNvSpPr>
              <a:spLocks noEditPoints="1"/>
            </p:cNvSpPr>
            <p:nvPr userDrawn="1"/>
          </p:nvSpPr>
          <p:spPr bwMode="auto">
            <a:xfrm>
              <a:off x="685010" y="4708526"/>
              <a:ext cx="79375" cy="120650"/>
            </a:xfrm>
            <a:custGeom>
              <a:avLst/>
              <a:gdLst>
                <a:gd name="T0" fmla="*/ 2147483646 w 98"/>
                <a:gd name="T1" fmla="*/ 2147483646 h 149"/>
                <a:gd name="T2" fmla="*/ 2147483646 w 98"/>
                <a:gd name="T3" fmla="*/ 2147483646 h 149"/>
                <a:gd name="T4" fmla="*/ 2147483646 w 98"/>
                <a:gd name="T5" fmla="*/ 2147483646 h 149"/>
                <a:gd name="T6" fmla="*/ 2147483646 w 98"/>
                <a:gd name="T7" fmla="*/ 2147483646 h 149"/>
                <a:gd name="T8" fmla="*/ 2147483646 w 98"/>
                <a:gd name="T9" fmla="*/ 2147483646 h 149"/>
                <a:gd name="T10" fmla="*/ 2147483646 w 98"/>
                <a:gd name="T11" fmla="*/ 2147483646 h 149"/>
                <a:gd name="T12" fmla="*/ 2147483646 w 98"/>
                <a:gd name="T13" fmla="*/ 2147483646 h 149"/>
                <a:gd name="T14" fmla="*/ 2147483646 w 98"/>
                <a:gd name="T15" fmla="*/ 2147483646 h 149"/>
                <a:gd name="T16" fmla="*/ 2147483646 w 98"/>
                <a:gd name="T17" fmla="*/ 2147483646 h 149"/>
                <a:gd name="T18" fmla="*/ 2147483646 w 98"/>
                <a:gd name="T19" fmla="*/ 2147483646 h 149"/>
                <a:gd name="T20" fmla="*/ 2147483646 w 98"/>
                <a:gd name="T21" fmla="*/ 2147483646 h 149"/>
                <a:gd name="T22" fmla="*/ 2147483646 w 98"/>
                <a:gd name="T23" fmla="*/ 2147483646 h 149"/>
                <a:gd name="T24" fmla="*/ 2147483646 w 98"/>
                <a:gd name="T25" fmla="*/ 2147483646 h 149"/>
                <a:gd name="T26" fmla="*/ 2147483646 w 98"/>
                <a:gd name="T27" fmla="*/ 2147483646 h 149"/>
                <a:gd name="T28" fmla="*/ 2147483646 w 98"/>
                <a:gd name="T29" fmla="*/ 2147483646 h 149"/>
                <a:gd name="T30" fmla="*/ 0 w 98"/>
                <a:gd name="T31" fmla="*/ 2147483646 h 149"/>
                <a:gd name="T32" fmla="*/ 2147483646 w 98"/>
                <a:gd name="T33" fmla="*/ 0 h 149"/>
                <a:gd name="T34" fmla="*/ 2147483646 w 98"/>
                <a:gd name="T35" fmla="*/ 2147483646 h 149"/>
                <a:gd name="T36" fmla="*/ 2147483646 w 98"/>
                <a:gd name="T37" fmla="*/ 2147483646 h 149"/>
                <a:gd name="T38" fmla="*/ 2147483646 w 98"/>
                <a:gd name="T39" fmla="*/ 2147483646 h 149"/>
                <a:gd name="T40" fmla="*/ 2147483646 w 98"/>
                <a:gd name="T41" fmla="*/ 2147483646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12">
              <a:extLst>
                <a:ext uri="{FF2B5EF4-FFF2-40B4-BE49-F238E27FC236}">
                  <a16:creationId xmlns:a16="http://schemas.microsoft.com/office/drawing/2014/main" id="{17282B2A-C9D8-496C-88F7-A54966E5F433}"/>
                </a:ext>
              </a:extLst>
            </p:cNvPr>
            <p:cNvSpPr>
              <a:spLocks noEditPoints="1"/>
            </p:cNvSpPr>
            <p:nvPr userDrawn="1"/>
          </p:nvSpPr>
          <p:spPr bwMode="auto">
            <a:xfrm>
              <a:off x="843760" y="4678363"/>
              <a:ext cx="58738" cy="26988"/>
            </a:xfrm>
            <a:custGeom>
              <a:avLst/>
              <a:gdLst>
                <a:gd name="T0" fmla="*/ 2147483646 w 37"/>
                <a:gd name="T1" fmla="*/ 2147483646 h 17"/>
                <a:gd name="T2" fmla="*/ 2147483646 w 37"/>
                <a:gd name="T3" fmla="*/ 2147483646 h 17"/>
                <a:gd name="T4" fmla="*/ 2147483646 w 37"/>
                <a:gd name="T5" fmla="*/ 2147483646 h 17"/>
                <a:gd name="T6" fmla="*/ 2147483646 w 37"/>
                <a:gd name="T7" fmla="*/ 2147483646 h 17"/>
                <a:gd name="T8" fmla="*/ 2147483646 w 37"/>
                <a:gd name="T9" fmla="*/ 2147483646 h 17"/>
                <a:gd name="T10" fmla="*/ 0 w 37"/>
                <a:gd name="T11" fmla="*/ 2147483646 h 17"/>
                <a:gd name="T12" fmla="*/ 0 w 37"/>
                <a:gd name="T13" fmla="*/ 0 h 17"/>
                <a:gd name="T14" fmla="*/ 2147483646 w 37"/>
                <a:gd name="T15" fmla="*/ 0 h 17"/>
                <a:gd name="T16" fmla="*/ 2147483646 w 37"/>
                <a:gd name="T17" fmla="*/ 2147483646 h 17"/>
                <a:gd name="T18" fmla="*/ 2147483646 w 37"/>
                <a:gd name="T19" fmla="*/ 2147483646 h 17"/>
                <a:gd name="T20" fmla="*/ 2147483646 w 37"/>
                <a:gd name="T21" fmla="*/ 2147483646 h 17"/>
                <a:gd name="T22" fmla="*/ 2147483646 w 37"/>
                <a:gd name="T23" fmla="*/ 2147483646 h 17"/>
                <a:gd name="T24" fmla="*/ 2147483646 w 37"/>
                <a:gd name="T25" fmla="*/ 2147483646 h 17"/>
                <a:gd name="T26" fmla="*/ 2147483646 w 37"/>
                <a:gd name="T27" fmla="*/ 2147483646 h 17"/>
                <a:gd name="T28" fmla="*/ 2147483646 w 37"/>
                <a:gd name="T29" fmla="*/ 2147483646 h 17"/>
                <a:gd name="T30" fmla="*/ 2147483646 w 37"/>
                <a:gd name="T31" fmla="*/ 2147483646 h 17"/>
                <a:gd name="T32" fmla="*/ 2147483646 w 37"/>
                <a:gd name="T33" fmla="*/ 2147483646 h 17"/>
                <a:gd name="T34" fmla="*/ 2147483646 w 37"/>
                <a:gd name="T35" fmla="*/ 2147483646 h 17"/>
                <a:gd name="T36" fmla="*/ 2147483646 w 37"/>
                <a:gd name="T37" fmla="*/ 2147483646 h 17"/>
                <a:gd name="T38" fmla="*/ 2147483646 w 37"/>
                <a:gd name="T39" fmla="*/ 0 h 17"/>
                <a:gd name="T40" fmla="*/ 2147483646 w 37"/>
                <a:gd name="T41" fmla="*/ 0 h 17"/>
                <a:gd name="T42" fmla="*/ 2147483646 w 37"/>
                <a:gd name="T43" fmla="*/ 2147483646 h 17"/>
                <a:gd name="T44" fmla="*/ 2147483646 w 37"/>
                <a:gd name="T45" fmla="*/ 0 h 17"/>
                <a:gd name="T46" fmla="*/ 2147483646 w 37"/>
                <a:gd name="T47" fmla="*/ 0 h 17"/>
                <a:gd name="T48" fmla="*/ 2147483646 w 37"/>
                <a:gd name="T49" fmla="*/ 214748364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2" name="Title 1"/>
          <p:cNvSpPr>
            <a:spLocks noGrp="1"/>
          </p:cNvSpPr>
          <p:nvPr>
            <p:ph type="ctrTitle"/>
          </p:nvPr>
        </p:nvSpPr>
        <p:spPr>
          <a:xfrm>
            <a:off x="314326" y="268289"/>
            <a:ext cx="4828498" cy="2301874"/>
          </a:xfrm>
        </p:spPr>
        <p:txBody>
          <a:bodyPr/>
          <a:lstStyle>
            <a:lvl1pPr algn="l">
              <a:lnSpc>
                <a:spcPct val="85000"/>
              </a:lnSpc>
              <a:defRPr sz="5500" baseline="0">
                <a:solidFill>
                  <a:schemeClr val="tx1"/>
                </a:solidFill>
              </a:defRPr>
            </a:lvl1pPr>
          </a:lstStyle>
          <a:p>
            <a:r>
              <a:rPr lang="fr-FR" noProof="0"/>
              <a:t>Modifiez le style du titre</a:t>
            </a:r>
            <a:endParaRPr lang="fr-FR" noProof="0" dirty="0"/>
          </a:p>
        </p:txBody>
      </p:sp>
      <p:sp>
        <p:nvSpPr>
          <p:cNvPr id="17" name="Text Placeholder 17"/>
          <p:cNvSpPr>
            <a:spLocks noGrp="1"/>
          </p:cNvSpPr>
          <p:nvPr>
            <p:ph type="body" sz="quarter" idx="16"/>
          </p:nvPr>
        </p:nvSpPr>
        <p:spPr>
          <a:xfrm>
            <a:off x="5800725" y="266701"/>
            <a:ext cx="3028950" cy="3403600"/>
          </a:xfrm>
        </p:spPr>
        <p:txBody>
          <a:bodyPr/>
          <a:lstStyle>
            <a:lvl1pPr>
              <a:defRPr/>
            </a:lvl1pPr>
          </a:lstStyle>
          <a:p>
            <a:pPr lvl="0"/>
            <a:r>
              <a:rPr lang="fr-FR" noProof="0"/>
              <a:t>Cliquez pour modifier les styles du texte du masque</a:t>
            </a:r>
          </a:p>
          <a:p>
            <a:pPr lvl="1"/>
            <a:r>
              <a:rPr lang="fr-FR" noProof="0"/>
              <a:t>Deuxième niveau</a:t>
            </a:r>
          </a:p>
        </p:txBody>
      </p:sp>
      <p:sp>
        <p:nvSpPr>
          <p:cNvPr id="42" name="Subtitle 2"/>
          <p:cNvSpPr>
            <a:spLocks noGrp="1"/>
          </p:cNvSpPr>
          <p:nvPr>
            <p:ph type="subTitle" idx="1"/>
          </p:nvPr>
        </p:nvSpPr>
        <p:spPr>
          <a:xfrm>
            <a:off x="310687" y="2704144"/>
            <a:ext cx="4831185"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Tree>
    <p:extLst>
      <p:ext uri="{BB962C8B-B14F-4D97-AF65-F5344CB8AC3E}">
        <p14:creationId xmlns:p14="http://schemas.microsoft.com/office/powerpoint/2010/main" val="317172729"/>
      </p:ext>
    </p:extLst>
  </p:cSld>
  <p:clrMapOvr>
    <a:masterClrMapping/>
  </p:clrMapOvr>
  <p:transition spd="med">
    <p:fade/>
  </p:transition>
  <p:hf sldNum="0"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46828E61-269B-4203-82A7-AA21FE430D9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4" name="Content Placeholder 2"/>
          <p:cNvSpPr>
            <a:spLocks noGrp="1"/>
          </p:cNvSpPr>
          <p:nvPr>
            <p:ph idx="1"/>
          </p:nvPr>
        </p:nvSpPr>
        <p:spPr>
          <a:xfrm>
            <a:off x="314325" y="268287"/>
            <a:ext cx="8515349" cy="4281487"/>
          </a:xfrm>
        </p:spPr>
        <p:txBody>
          <a:bodyPr/>
          <a:lstStyle>
            <a:lvl1pPr>
              <a:spcBef>
                <a:spcPts val="0"/>
              </a:spcBef>
              <a:defRPr sz="3000"/>
            </a:lvl1pPr>
            <a:lvl2pPr marL="358775" indent="-358775">
              <a:spcBef>
                <a:spcPts val="0"/>
              </a:spcBef>
              <a:buClrTx/>
              <a:buSzPct val="100000"/>
              <a:buFont typeface="+mj-lt"/>
              <a:buAutoNum type="arabicPeriod"/>
              <a:defRPr sz="3000"/>
            </a:lvl2pPr>
            <a:lvl3pPr>
              <a:defRPr sz="1800"/>
            </a:lvl3pPr>
            <a:lvl4pPr>
              <a:defRPr sz="1800"/>
            </a:lvl4pPr>
            <a:lvl5pPr>
              <a:defRPr sz="18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3124928323"/>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439707A-0E22-4B77-B03F-4A22F992EC8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8" name="Text Placeholder 7"/>
          <p:cNvSpPr>
            <a:spLocks noGrp="1"/>
          </p:cNvSpPr>
          <p:nvPr>
            <p:ph type="body" sz="quarter" idx="12"/>
          </p:nvPr>
        </p:nvSpPr>
        <p:spPr>
          <a:xfrm>
            <a:off x="313769" y="268287"/>
            <a:ext cx="6096839" cy="4281487"/>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fr-FR" noProof="0"/>
              <a:t>Cliquez pour modifier les styles du texte du masque</a:t>
            </a:r>
          </a:p>
          <a:p>
            <a:pPr lvl="1"/>
            <a:r>
              <a:rPr lang="fr-FR" noProof="0"/>
              <a:t>Deuxième niveau</a:t>
            </a:r>
          </a:p>
        </p:txBody>
      </p:sp>
    </p:spTree>
    <p:extLst>
      <p:ext uri="{BB962C8B-B14F-4D97-AF65-F5344CB8AC3E}">
        <p14:creationId xmlns:p14="http://schemas.microsoft.com/office/powerpoint/2010/main" val="69984597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5E564AF2-4B6D-4680-938E-08FF82F65E50}"/>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Content Placeholder 2"/>
          <p:cNvSpPr>
            <a:spLocks noGrp="1"/>
          </p:cNvSpPr>
          <p:nvPr>
            <p:ph sz="half" idx="1"/>
          </p:nvPr>
        </p:nvSpPr>
        <p:spPr>
          <a:xfrm>
            <a:off x="314326" y="1184275"/>
            <a:ext cx="3966930" cy="3365499"/>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4" name="Content Placeholder 3"/>
          <p:cNvSpPr>
            <a:spLocks noGrp="1"/>
          </p:cNvSpPr>
          <p:nvPr>
            <p:ph sz="half" idx="2"/>
          </p:nvPr>
        </p:nvSpPr>
        <p:spPr>
          <a:xfrm>
            <a:off x="4864795" y="1183698"/>
            <a:ext cx="3964880" cy="3364418"/>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FR" noProof="0" dirty="0"/>
          </a:p>
        </p:txBody>
      </p:sp>
      <p:sp>
        <p:nvSpPr>
          <p:cNvPr id="5" name="Title 4"/>
          <p:cNvSpPr>
            <a:spLocks noGrp="1"/>
          </p:cNvSpPr>
          <p:nvPr>
            <p:ph type="title"/>
          </p:nvPr>
        </p:nvSpPr>
        <p:spPr/>
        <p:txBody>
          <a:bodyPr/>
          <a:lstStyle/>
          <a:p>
            <a:r>
              <a:rPr lang="fr-FR" noProof="0"/>
              <a:t>Modifiez le style du titre</a:t>
            </a:r>
            <a:endParaRPr lang="en-GB" dirty="0"/>
          </a:p>
        </p:txBody>
      </p:sp>
    </p:spTree>
    <p:extLst>
      <p:ext uri="{BB962C8B-B14F-4D97-AF65-F5344CB8AC3E}">
        <p14:creationId xmlns:p14="http://schemas.microsoft.com/office/powerpoint/2010/main" val="280886809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B293425-FBBE-4FF2-B940-8129C7817269}"/>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
        <p:nvSpPr>
          <p:cNvPr id="3" name="Title 2"/>
          <p:cNvSpPr>
            <a:spLocks noGrp="1"/>
          </p:cNvSpPr>
          <p:nvPr>
            <p:ph type="title"/>
          </p:nvPr>
        </p:nvSpPr>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36145414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pPr lvl="0"/>
            <a:r>
              <a:rPr lang="fr-FR" noProof="0"/>
              <a:t>Cliquez sur l'icône pour ajouter une image</a:t>
            </a:r>
            <a:endParaRPr lang="fr-FR" noProof="0" dirty="0"/>
          </a:p>
        </p:txBody>
      </p:sp>
      <p:sp>
        <p:nvSpPr>
          <p:cNvPr id="3" name="Title 2"/>
          <p:cNvSpPr>
            <a:spLocks noGrp="1"/>
          </p:cNvSpPr>
          <p:nvPr>
            <p:ph type="title"/>
          </p:nvPr>
        </p:nvSpPr>
        <p:spPr/>
        <p:txBody>
          <a:bodyPr/>
          <a:lstStyle>
            <a:lvl1pPr>
              <a:defRPr>
                <a:solidFill>
                  <a:schemeClr val="tx1"/>
                </a:solidFill>
              </a:defRPr>
            </a:lvl1pPr>
          </a:lstStyle>
          <a:p>
            <a:r>
              <a:rPr lang="fr-FR"/>
              <a:t>Modifiez le style du titre</a:t>
            </a:r>
            <a:endParaRPr lang="en-GB" dirty="0"/>
          </a:p>
        </p:txBody>
      </p:sp>
    </p:spTree>
    <p:extLst>
      <p:ext uri="{BB962C8B-B14F-4D97-AF65-F5344CB8AC3E}">
        <p14:creationId xmlns:p14="http://schemas.microsoft.com/office/powerpoint/2010/main" val="126465088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2860635-8764-4B2F-B476-DC99AE7C7ABF}"/>
              </a:ext>
            </a:extLst>
          </p:cNvPr>
          <p:cNvSpPr txBox="1">
            <a:spLocks noChangeArrowheads="1"/>
          </p:cNvSpPr>
          <p:nvPr userDrawn="1"/>
        </p:nvSpPr>
        <p:spPr bwMode="auto">
          <a:xfrm>
            <a:off x="619125" y="4749800"/>
            <a:ext cx="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fr-FR" altLang="fr-FR" sz="800">
              <a:solidFill>
                <a:schemeClr val="bg2"/>
              </a:solidFill>
              <a:latin typeface="Helvetica 75 Bold" panose="020B0804020202020204" pitchFamily="34" charset="0"/>
            </a:endParaRPr>
          </a:p>
        </p:txBody>
      </p:sp>
    </p:spTree>
    <p:extLst>
      <p:ext uri="{BB962C8B-B14F-4D97-AF65-F5344CB8AC3E}">
        <p14:creationId xmlns:p14="http://schemas.microsoft.com/office/powerpoint/2010/main" val="269971247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98251196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9593377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306459229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20801831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fr-FR"/>
              <a:t>Modifiez le style du titre</a:t>
            </a:r>
            <a:endParaRPr lang="en-US" dirty="0"/>
          </a:p>
        </p:txBody>
      </p:sp>
    </p:spTree>
    <p:extLst>
      <p:ext uri="{BB962C8B-B14F-4D97-AF65-F5344CB8AC3E}">
        <p14:creationId xmlns:p14="http://schemas.microsoft.com/office/powerpoint/2010/main" val="16682431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7137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3A9CCD0-605C-4C22-8F21-05F598823435}"/>
              </a:ext>
            </a:extLst>
          </p:cNvPr>
          <p:cNvSpPr>
            <a:spLocks noGrp="1"/>
          </p:cNvSpPr>
          <p:nvPr>
            <p:ph type="title"/>
          </p:nvPr>
        </p:nvSpPr>
        <p:spPr bwMode="auto">
          <a:xfrm>
            <a:off x="339725" y="339725"/>
            <a:ext cx="84709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ici pour saisir le titre principal</a:t>
            </a:r>
          </a:p>
        </p:txBody>
      </p:sp>
      <p:sp>
        <p:nvSpPr>
          <p:cNvPr id="1027" name="Text Placeholder 2">
            <a:extLst>
              <a:ext uri="{FF2B5EF4-FFF2-40B4-BE49-F238E27FC236}">
                <a16:creationId xmlns:a16="http://schemas.microsoft.com/office/drawing/2014/main" id="{4989FFCC-B482-4ECE-90D9-AD24678538D9}"/>
              </a:ext>
            </a:extLst>
          </p:cNvPr>
          <p:cNvSpPr>
            <a:spLocks noGrp="1"/>
          </p:cNvSpPr>
          <p:nvPr>
            <p:ph type="body" idx="1"/>
          </p:nvPr>
        </p:nvSpPr>
        <p:spPr bwMode="auto">
          <a:xfrm>
            <a:off x="336550" y="1304925"/>
            <a:ext cx="8474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Modifiez le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GB" altLang="en-US"/>
          </a:p>
        </p:txBody>
      </p:sp>
      <p:sp>
        <p:nvSpPr>
          <p:cNvPr id="4" name="Text Placeholder 10">
            <a:extLst>
              <a:ext uri="{FF2B5EF4-FFF2-40B4-BE49-F238E27FC236}">
                <a16:creationId xmlns:a16="http://schemas.microsoft.com/office/drawing/2014/main" id="{53AC4598-C9EA-44EA-8923-73F78199E121}"/>
              </a:ext>
            </a:extLst>
          </p:cNvPr>
          <p:cNvSpPr txBox="1">
            <a:spLocks/>
          </p:cNvSpPr>
          <p:nvPr/>
        </p:nvSpPr>
        <p:spPr>
          <a:xfrm>
            <a:off x="336550" y="4659313"/>
            <a:ext cx="274638" cy="334962"/>
          </a:xfrm>
          <a:prstGeom prst="rect">
            <a:avLst/>
          </a:prstGeom>
        </p:spPr>
        <p:txBody>
          <a:bodyPr lIns="0" tIns="0" rIns="0" bIns="0" anchor="b">
            <a:normAutofit/>
          </a:bodyPr>
          <a:lstStyle>
            <a:lvl1pPr>
              <a:defRPr sz="1400">
                <a:solidFill>
                  <a:schemeClr val="tx1"/>
                </a:solidFill>
                <a:latin typeface="Helvetica 75" panose="020B0804020202020204" pitchFamily="34" charset="0"/>
                <a:ea typeface="ＭＳ Ｐゴシック" panose="020B0600070205080204" pitchFamily="34" charset="-128"/>
              </a:defRPr>
            </a:lvl1pPr>
            <a:lvl2pPr marL="688975" indent="-231775">
              <a:defRPr sz="1400">
                <a:solidFill>
                  <a:schemeClr val="tx1"/>
                </a:solidFill>
                <a:latin typeface="Helvetica 75" panose="020B0804020202020204" pitchFamily="34" charset="0"/>
                <a:ea typeface="ＭＳ Ｐゴシック" panose="020B0600070205080204" pitchFamily="34" charset="-128"/>
              </a:defRPr>
            </a:lvl2pPr>
            <a:lvl3pPr marL="1244600" indent="-285750">
              <a:defRPr sz="1400">
                <a:solidFill>
                  <a:schemeClr val="tx1"/>
                </a:solidFill>
                <a:latin typeface="Helvetica 75" panose="020B0804020202020204" pitchFamily="34" charset="0"/>
                <a:ea typeface="ＭＳ Ｐゴシック" panose="020B0600070205080204" pitchFamily="34" charset="-128"/>
              </a:defRPr>
            </a:lvl3pPr>
            <a:lvl4pPr marL="1663700" indent="-285750">
              <a:defRPr sz="1400">
                <a:solidFill>
                  <a:schemeClr val="tx1"/>
                </a:solidFill>
                <a:latin typeface="Helvetica 75" panose="020B0804020202020204" pitchFamily="34" charset="0"/>
                <a:ea typeface="ＭＳ Ｐゴシック" panose="020B0600070205080204" pitchFamily="34" charset="-128"/>
              </a:defRPr>
            </a:lvl4pPr>
            <a:lvl5pPr marL="2251075" indent="-596900">
              <a:defRPr sz="1400">
                <a:solidFill>
                  <a:schemeClr val="tx1"/>
                </a:solidFill>
                <a:latin typeface="Helvetica 75" panose="020B0804020202020204" pitchFamily="34" charset="0"/>
                <a:ea typeface="ＭＳ Ｐゴシック" panose="020B0600070205080204" pitchFamily="34" charset="-128"/>
              </a:defRPr>
            </a:lvl5pPr>
            <a:lvl6pPr marL="27082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6pPr>
            <a:lvl7pPr marL="31654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7pPr>
            <a:lvl8pPr marL="36226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8pPr>
            <a:lvl9pPr marL="4079875" indent="-596900" eaLnBrk="0" fontAlgn="base" hangingPunct="0">
              <a:spcBef>
                <a:spcPct val="0"/>
              </a:spcBef>
              <a:spcAft>
                <a:spcPct val="0"/>
              </a:spcAft>
              <a:defRPr sz="1400">
                <a:solidFill>
                  <a:schemeClr val="tx1"/>
                </a:solidFill>
                <a:latin typeface="Helvetica 75" panose="020B0804020202020204" pitchFamily="34" charset="0"/>
                <a:ea typeface="ＭＳ Ｐゴシック" panose="020B0600070205080204" pitchFamily="34" charset="-128"/>
              </a:defRPr>
            </a:lvl9pPr>
          </a:lstStyle>
          <a:p>
            <a:pPr defTabSz="914400" eaLnBrk="1" hangingPunct="1">
              <a:lnSpc>
                <a:spcPct val="85000"/>
              </a:lnSpc>
              <a:spcAft>
                <a:spcPts val="1200"/>
              </a:spcAft>
              <a:buClr>
                <a:srgbClr val="FFFFFF"/>
              </a:buClr>
              <a:buFont typeface="Helvetica 75" panose="020B0804020202020204" pitchFamily="34" charset="0"/>
              <a:buNone/>
              <a:defRPr/>
            </a:pPr>
            <a:fld id="{3EB1CCB8-467E-43A8-8A83-239383913DEC}" type="slidenum">
              <a:rPr lang="en-GB" altLang="fr-FR" sz="800" smtClean="0">
                <a:solidFill>
                  <a:schemeClr val="bg1"/>
                </a:solidFill>
                <a:latin typeface="Helvetica 75 Bold" panose="020B0804020202020204" pitchFamily="34" charset="0"/>
                <a:cs typeface="Arial" panose="020B0604020202020204" pitchFamily="34" charset="0"/>
              </a:rPr>
              <a:pPr defTabSz="914400" eaLnBrk="1" hangingPunct="1">
                <a:lnSpc>
                  <a:spcPct val="85000"/>
                </a:lnSpc>
                <a:spcAft>
                  <a:spcPts val="1200"/>
                </a:spcAft>
                <a:buClr>
                  <a:srgbClr val="FFFFFF"/>
                </a:buClr>
                <a:buFont typeface="Helvetica 75" panose="020B0804020202020204" pitchFamily="34" charset="0"/>
                <a:buNone/>
                <a:defRPr/>
              </a:pPr>
              <a:t>‹N°›</a:t>
            </a:fld>
            <a:endParaRPr lang="en-GB" altLang="fr-FR" sz="800">
              <a:solidFill>
                <a:schemeClr val="bg1"/>
              </a:solidFill>
              <a:latin typeface="Helvetica 75 Bold" panose="020B0804020202020204" pitchFamily="34" charset="0"/>
              <a:cs typeface="Arial" panose="020B0604020202020204" pitchFamily="34" charset="0"/>
            </a:endParaRPr>
          </a:p>
        </p:txBody>
      </p:sp>
      <p:sp>
        <p:nvSpPr>
          <p:cNvPr id="1029" name="ZoneTexte 1028">
            <a:extLst>
              <a:ext uri="{FF2B5EF4-FFF2-40B4-BE49-F238E27FC236}">
                <a16:creationId xmlns:a16="http://schemas.microsoft.com/office/drawing/2014/main" id="{EA4441D1-14C7-43F2-9114-A26D362F8211}"/>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dk1" tx1="lt1" bg2="dk2" tx2="lt2" accent1="accent1" accent2="accent2" accent3="accent3" accent4="accent4" accent5="accent5" accent6="accent6" hlink="hlink" folHlink="folHlink"/>
  <p:sldLayoutIdLst>
    <p:sldLayoutId id="214748556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Lst>
  <p:transition spd="med">
    <p:fade/>
  </p:transition>
  <p:hf hdr="0"/>
  <p:txStyles>
    <p:titleStyle>
      <a:lvl1pPr algn="l" defTabSz="514350" rtl="0" eaLnBrk="0" fontAlgn="base" hangingPunct="0">
        <a:lnSpc>
          <a:spcPct val="90000"/>
        </a:lnSpc>
        <a:spcBef>
          <a:spcPct val="0"/>
        </a:spcBef>
        <a:spcAft>
          <a:spcPct val="0"/>
        </a:spcAft>
        <a:defRPr sz="2000" kern="1200">
          <a:solidFill>
            <a:srgbClr val="FF6600"/>
          </a:solidFill>
          <a:latin typeface="Helvetica 75 Bold" panose="020B0804020202020204" pitchFamily="34" charset="0"/>
          <a:ea typeface="MS PGothic" panose="020B0600070205080204" pitchFamily="34" charset="-128"/>
          <a:cs typeface="+mj-cs"/>
        </a:defRPr>
      </a:lvl1pPr>
      <a:lvl2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2pPr>
      <a:lvl3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3pPr>
      <a:lvl4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4pPr>
      <a:lvl5pPr algn="l" defTabSz="514350" rtl="0" eaLnBrk="0" fontAlgn="base" hangingPunct="0">
        <a:lnSpc>
          <a:spcPct val="90000"/>
        </a:lnSpc>
        <a:spcBef>
          <a:spcPct val="0"/>
        </a:spcBef>
        <a:spcAft>
          <a:spcPct val="0"/>
        </a:spcAft>
        <a:defRPr sz="2000">
          <a:solidFill>
            <a:srgbClr val="FF6600"/>
          </a:solidFill>
          <a:latin typeface="Helvetica 75 Bold" pitchFamily="34" charset="0"/>
          <a:ea typeface="MS PGothic" panose="020B0600070205080204"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0" fontAlgn="base" hangingPunct="0">
        <a:lnSpc>
          <a:spcPct val="90000"/>
        </a:lnSpc>
        <a:spcBef>
          <a:spcPct val="0"/>
        </a:spcBef>
        <a:spcAft>
          <a:spcPts val="800"/>
        </a:spcAft>
        <a:buFont typeface="Arial" panose="020B0604020202020204" pitchFamily="34" charset="0"/>
        <a:defRPr sz="1400" kern="1200">
          <a:solidFill>
            <a:srgbClr val="FF6600"/>
          </a:solidFill>
          <a:latin typeface="Helvetica 75 Bold" panose="020B0804020202020204" pitchFamily="34" charset="0"/>
          <a:ea typeface="MS PGothic" panose="020B0600070205080204" pitchFamily="34" charset="-128"/>
          <a:cs typeface="+mn-cs"/>
        </a:defRPr>
      </a:lvl1pPr>
      <a:lvl2pPr algn="l" defTabSz="514350" rtl="0" eaLnBrk="0" fontAlgn="base" hangingPunct="0">
        <a:lnSpc>
          <a:spcPct val="90000"/>
        </a:lnSpc>
        <a:spcBef>
          <a:spcPct val="0"/>
        </a:spcBef>
        <a:spcAft>
          <a:spcPts val="800"/>
        </a:spcAft>
        <a:buFont typeface="Arial" panose="020B0604020202020204" pitchFamily="34" charset="0"/>
        <a:defRPr sz="1400" kern="1200">
          <a:solidFill>
            <a:schemeClr val="bg1"/>
          </a:solidFill>
          <a:latin typeface="Helvetica 75 Bold" panose="020B0804020202020204" pitchFamily="34" charset="0"/>
          <a:ea typeface="MS PGothic" panose="020B0600070205080204" pitchFamily="34" charset="-128"/>
          <a:cs typeface="+mn-cs"/>
        </a:defRPr>
      </a:lvl2pPr>
      <a:lvl3pPr marL="133350" indent="-133350"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3pPr>
      <a:lvl4pPr marL="271463"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4pPr>
      <a:lvl5pPr marL="406400" indent="-134938" algn="l" defTabSz="514350" rtl="0" eaLnBrk="0" fontAlgn="base" hangingPunct="0">
        <a:lnSpc>
          <a:spcPct val="90000"/>
        </a:lnSpc>
        <a:spcBef>
          <a:spcPct val="0"/>
        </a:spcBef>
        <a:spcAft>
          <a:spcPts val="800"/>
        </a:spcAft>
        <a:buClr>
          <a:schemeClr val="bg1"/>
        </a:buClr>
        <a:buFont typeface="Helvetica 75" panose="020B0804020202020204"/>
        <a:buChar char="−"/>
        <a:defRPr sz="1400" kern="1200">
          <a:solidFill>
            <a:schemeClr val="bg1"/>
          </a:solidFill>
          <a:latin typeface="Helvetica 75 Bold" panose="020B0804020202020204" pitchFamily="34" charset="0"/>
          <a:ea typeface="MS PGothic" panose="020B0600070205080204"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ZoneTexte 2049">
            <a:extLst>
              <a:ext uri="{FF2B5EF4-FFF2-40B4-BE49-F238E27FC236}">
                <a16:creationId xmlns:a16="http://schemas.microsoft.com/office/drawing/2014/main" id="{9F8919A4-F1BB-49DB-920F-0B2B37C4534C}"/>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 id="2147485565" r:id="rId5"/>
    <p:sldLayoutId id="2147485566" r:id="rId6"/>
    <p:sldLayoutId id="2147485567" r:id="rId7"/>
    <p:sldLayoutId id="2147485568" r:id="rId8"/>
    <p:sldLayoutId id="2147485569" r:id="rId9"/>
    <p:sldLayoutId id="2147485570" r:id="rId10"/>
    <p:sldLayoutId id="2147485571" r:id="rId11"/>
    <p:sldLayoutId id="2147485573" r:id="rId12"/>
    <p:sldLayoutId id="2147485574" r:id="rId13"/>
    <p:sldLayoutId id="2147485575" r:id="rId14"/>
    <p:sldLayoutId id="2147485576" r:id="rId15"/>
    <p:sldLayoutId id="2147485559" r:id="rId16"/>
    <p:sldLayoutId id="2147485577" r:id="rId17"/>
    <p:sldLayoutId id="2147485578" r:id="rId18"/>
    <p:sldLayoutId id="2147485579" r:id="rId19"/>
    <p:sldLayoutId id="2147485588" r:id="rId20"/>
    <p:sldLayoutId id="2147485589" r:id="rId21"/>
  </p:sldLayoutIdLst>
  <p:transition spd="med">
    <p:fade/>
  </p:transition>
  <p:hf sldNum="0" hdr="0" dt="0"/>
  <p:txStyles>
    <p:titleStyle>
      <a:lvl1pPr algn="l" rtl="0" eaLnBrk="0" fontAlgn="base" hangingPunct="0">
        <a:lnSpc>
          <a:spcPct val="90000"/>
        </a:lnSpc>
        <a:spcBef>
          <a:spcPct val="0"/>
        </a:spcBef>
        <a:spcAft>
          <a:spcPct val="0"/>
        </a:spcAft>
        <a:defRPr sz="20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600" kern="1200" spc="-20">
          <a:solidFill>
            <a:schemeClr val="tx1"/>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ClrTx/>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6E9592-D0E2-4AD7-B972-5FD1FD8CF51B}"/>
              </a:ext>
            </a:extLst>
          </p:cNvPr>
          <p:cNvSpPr>
            <a:spLocks noGrp="1"/>
          </p:cNvSpPr>
          <p:nvPr>
            <p:ph type="title"/>
          </p:nvPr>
        </p:nvSpPr>
        <p:spPr>
          <a:xfrm>
            <a:off x="314325" y="268288"/>
            <a:ext cx="8515350" cy="742950"/>
          </a:xfrm>
          <a:prstGeom prst="rect">
            <a:avLst/>
          </a:prstGeom>
        </p:spPr>
        <p:txBody>
          <a:bodyPr vert="horz" lIns="0" tIns="0" rIns="0" bIns="0" rtlCol="0" anchor="t" anchorCtr="0">
            <a:noAutofit/>
          </a:bodyPr>
          <a:lstStyle/>
          <a:p>
            <a:r>
              <a:rPr lang="fr-FR" noProof="0" dirty="0"/>
              <a:t>Cliquez pour modifier le titre</a:t>
            </a:r>
          </a:p>
        </p:txBody>
      </p:sp>
      <p:sp>
        <p:nvSpPr>
          <p:cNvPr id="3" name="Text Placeholder 2">
            <a:extLst>
              <a:ext uri="{FF2B5EF4-FFF2-40B4-BE49-F238E27FC236}">
                <a16:creationId xmlns:a16="http://schemas.microsoft.com/office/drawing/2014/main" id="{E68864E9-EBAB-4A1B-80B7-BEB64EA359DE}"/>
              </a:ext>
            </a:extLst>
          </p:cNvPr>
          <p:cNvSpPr>
            <a:spLocks noGrp="1"/>
          </p:cNvSpPr>
          <p:nvPr>
            <p:ph type="body" idx="1"/>
          </p:nvPr>
        </p:nvSpPr>
        <p:spPr>
          <a:xfrm>
            <a:off x="314325" y="1184275"/>
            <a:ext cx="8515350" cy="3365500"/>
          </a:xfrm>
          <a:prstGeom prst="rect">
            <a:avLst/>
          </a:prstGeom>
        </p:spPr>
        <p:txBody>
          <a:bodyPr vert="horz" lIns="0" tIns="0" rIns="0" bIns="0" rtlCol="0">
            <a:noAutofit/>
          </a:body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9" name="Text Placeholder 10">
            <a:extLst>
              <a:ext uri="{FF2B5EF4-FFF2-40B4-BE49-F238E27FC236}">
                <a16:creationId xmlns:a16="http://schemas.microsoft.com/office/drawing/2014/main" id="{96658ED6-D466-454A-9AA4-B4B918A17657}"/>
              </a:ext>
            </a:extLst>
          </p:cNvPr>
          <p:cNvSpPr txBox="1">
            <a:spLocks/>
          </p:cNvSpPr>
          <p:nvPr/>
        </p:nvSpPr>
        <p:spPr>
          <a:xfrm>
            <a:off x="314325" y="4535488"/>
            <a:ext cx="274638" cy="334962"/>
          </a:xfrm>
          <a:prstGeom prst="rect">
            <a:avLst/>
          </a:prstGeom>
        </p:spPr>
        <p:txBody>
          <a:bodyPr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94B69EAA-219E-4BFF-9BC2-E98E2BA2BC6E}" type="slidenum">
              <a:rPr sz="800">
                <a:solidFill>
                  <a:schemeClr val="tx1"/>
                </a:solidFill>
                <a:latin typeface="Helvetica 75 Bold" panose="020B0804020202020204" pitchFamily="34" charset="0"/>
              </a:rPr>
              <a:pPr>
                <a:lnSpc>
                  <a:spcPct val="85000"/>
                </a:lnSpc>
                <a:spcAft>
                  <a:spcPts val="1200"/>
                </a:spcAft>
                <a:buClr>
                  <a:srgbClr val="FFFFFF"/>
                </a:buClr>
                <a:defRPr/>
              </a:pPr>
              <a:t>‹N°›</a:t>
            </a:fld>
            <a:endParaRPr sz="800">
              <a:solidFill>
                <a:schemeClr val="tx1"/>
              </a:solidFill>
              <a:latin typeface="Helvetica 75 Bold" panose="020B0804020202020204" pitchFamily="34" charset="0"/>
            </a:endParaRPr>
          </a:p>
        </p:txBody>
      </p:sp>
      <p:sp>
        <p:nvSpPr>
          <p:cNvPr id="3077" name="ZoneTexte 3076">
            <a:extLst>
              <a:ext uri="{FF2B5EF4-FFF2-40B4-BE49-F238E27FC236}">
                <a16:creationId xmlns:a16="http://schemas.microsoft.com/office/drawing/2014/main" id="{3F7E7D4C-2CCC-45E8-B865-6AA17322A405}"/>
              </a:ext>
            </a:extLst>
          </p:cNvPr>
          <p:cNvSpPr txBox="1"/>
          <p:nvPr>
            <p:extLst>
              <p:ext uri="{1162E1C5-73C7-4A58-AE30-91384D911F3F}">
                <p184:classification xmlns:p184="http://schemas.microsoft.com/office/powerpoint/2018/4/main" val="ftr"/>
              </p:ext>
            </p:extLst>
          </p:nvPr>
        </p:nvSpPr>
        <p:spPr>
          <a:xfrm>
            <a:off x="4125913" y="50215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cSld>
  <p:clrMap bg1="lt1" tx1="dk1" bg2="lt2" tx2="dk2" accent1="accent1" accent2="accent2" accent3="accent3" accent4="accent4" accent5="accent5" accent6="accent6" hlink="hlink" folHlink="folHlink"/>
  <p:sldLayoutIdLst>
    <p:sldLayoutId id="2147485580" r:id="rId1"/>
    <p:sldLayoutId id="2147485581" r:id="rId2"/>
    <p:sldLayoutId id="2147485582" r:id="rId3"/>
    <p:sldLayoutId id="2147485583" r:id="rId4"/>
    <p:sldLayoutId id="2147485584" r:id="rId5"/>
    <p:sldLayoutId id="2147485585" r:id="rId6"/>
    <p:sldLayoutId id="2147485586" r:id="rId7"/>
    <p:sldLayoutId id="2147485587" r:id="rId8"/>
  </p:sldLayoutIdLst>
  <p:transition spd="med">
    <p:fade/>
  </p:transition>
  <p:hf sldNum="0" hdr="0" dt="0"/>
  <p:txStyles>
    <p:titleStyle>
      <a:lvl1pPr algn="l" rtl="0" eaLnBrk="0" fontAlgn="base" hangingPunct="0">
        <a:lnSpc>
          <a:spcPct val="90000"/>
        </a:lnSpc>
        <a:spcBef>
          <a:spcPct val="0"/>
        </a:spcBef>
        <a:spcAft>
          <a:spcPct val="0"/>
        </a:spcAft>
        <a:defRPr sz="2000" kern="1200" spc="-20">
          <a:solidFill>
            <a:schemeClr val="bg2"/>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2pPr>
      <a:lvl3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3pPr>
      <a:lvl4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4pPr>
      <a:lvl5pPr algn="l" rtl="0" eaLnBrk="0" fontAlgn="base" hangingPunct="0">
        <a:lnSpc>
          <a:spcPct val="90000"/>
        </a:lnSpc>
        <a:spcBef>
          <a:spcPct val="0"/>
        </a:spcBef>
        <a:spcAft>
          <a:spcPct val="0"/>
        </a:spcAft>
        <a:defRPr sz="2000">
          <a:solidFill>
            <a:schemeClr val="bg2"/>
          </a:solidFill>
          <a:latin typeface="Helvetica 75 Bold" panose="020B0804020202020204" pitchFamily="34" charset="0"/>
        </a:defRPr>
      </a:lvl5pPr>
      <a:lvl6pPr marL="457200" algn="l" rtl="0" fontAlgn="base">
        <a:lnSpc>
          <a:spcPct val="90000"/>
        </a:lnSpc>
        <a:spcBef>
          <a:spcPct val="0"/>
        </a:spcBef>
        <a:spcAft>
          <a:spcPct val="0"/>
        </a:spcAft>
        <a:defRPr sz="2000">
          <a:solidFill>
            <a:schemeClr val="bg2"/>
          </a:solidFill>
          <a:latin typeface="Helvetica 75 Bold" panose="020B0804020202020204" pitchFamily="34" charset="0"/>
        </a:defRPr>
      </a:lvl6pPr>
      <a:lvl7pPr marL="914400" algn="l" rtl="0" fontAlgn="base">
        <a:lnSpc>
          <a:spcPct val="90000"/>
        </a:lnSpc>
        <a:spcBef>
          <a:spcPct val="0"/>
        </a:spcBef>
        <a:spcAft>
          <a:spcPct val="0"/>
        </a:spcAft>
        <a:defRPr sz="2000">
          <a:solidFill>
            <a:schemeClr val="bg2"/>
          </a:solidFill>
          <a:latin typeface="Helvetica 75 Bold" panose="020B0804020202020204" pitchFamily="34" charset="0"/>
        </a:defRPr>
      </a:lvl7pPr>
      <a:lvl8pPr marL="1371600" algn="l" rtl="0" fontAlgn="base">
        <a:lnSpc>
          <a:spcPct val="90000"/>
        </a:lnSpc>
        <a:spcBef>
          <a:spcPct val="0"/>
        </a:spcBef>
        <a:spcAft>
          <a:spcPct val="0"/>
        </a:spcAft>
        <a:defRPr sz="2000">
          <a:solidFill>
            <a:schemeClr val="bg2"/>
          </a:solidFill>
          <a:latin typeface="Helvetica 75 Bold" panose="020B0804020202020204" pitchFamily="34" charset="0"/>
        </a:defRPr>
      </a:lvl8pPr>
      <a:lvl9pPr marL="1828800" algn="l" rtl="0" fontAlgn="base">
        <a:lnSpc>
          <a:spcPct val="90000"/>
        </a:lnSpc>
        <a:spcBef>
          <a:spcPct val="0"/>
        </a:spcBef>
        <a:spcAft>
          <a:spcPct val="0"/>
        </a:spcAft>
        <a:defRPr sz="2000">
          <a:solidFill>
            <a:schemeClr val="bg2"/>
          </a:solidFill>
          <a:latin typeface="Helvetica 75 Bold" panose="020B0804020202020204" pitchFamily="34" charset="0"/>
        </a:defRPr>
      </a:lvl9pPr>
    </p:titleStyle>
    <p:bodyStyle>
      <a:lvl1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bg2"/>
          </a:solidFill>
          <a:latin typeface="Helvetica 75 Bold" panose="020B0804020202020204" pitchFamily="34" charset="0"/>
          <a:ea typeface="+mn-ea"/>
          <a:cs typeface="+mn-cs"/>
        </a:defRPr>
      </a:lvl1pPr>
      <a:lvl2pPr algn="l" rtl="0" eaLnBrk="0" fontAlgn="base" hangingPunct="0">
        <a:lnSpc>
          <a:spcPct val="90000"/>
        </a:lnSpc>
        <a:spcBef>
          <a:spcPts val="600"/>
        </a:spcBef>
        <a:spcAft>
          <a:spcPct val="0"/>
        </a:spcAft>
        <a:buClr>
          <a:schemeClr val="bg1"/>
        </a:buClr>
        <a:buSzPct val="25000"/>
        <a:buFont typeface="Calibri" panose="020F0502020204030204" pitchFamily="34" charset="0"/>
        <a:defRPr sz="1400" kern="1200" spc="-20">
          <a:solidFill>
            <a:schemeClr val="tx1"/>
          </a:solidFill>
          <a:latin typeface="Helvetica 75 Bold" panose="020B0804020202020204" pitchFamily="34" charset="0"/>
          <a:ea typeface="+mn-ea"/>
          <a:cs typeface="+mn-cs"/>
        </a:defRPr>
      </a:lvl2pPr>
      <a:lvl3pPr marL="180975" indent="-180975" algn="l" rtl="0" eaLnBrk="0" fontAlgn="base" hangingPunct="0">
        <a:lnSpc>
          <a:spcPct val="90000"/>
        </a:lnSpc>
        <a:spcBef>
          <a:spcPts val="600"/>
        </a:spcBef>
        <a:spcAft>
          <a:spcPct val="0"/>
        </a:spcAft>
        <a:buClr>
          <a:schemeClr val="bg2"/>
        </a:buClr>
        <a:buFont typeface="Wingdings" panose="05000000000000000000" pitchFamily="2" charset="2"/>
        <a:buChar char="§"/>
        <a:defRPr sz="1400" kern="1200" spc="-20">
          <a:solidFill>
            <a:schemeClr val="tx1"/>
          </a:solidFill>
          <a:latin typeface="Helvetica 75 Bold" panose="020B0804020202020204" pitchFamily="34" charset="0"/>
          <a:ea typeface="+mn-ea"/>
          <a:cs typeface="+mn-cs"/>
        </a:defRPr>
      </a:lvl3pPr>
      <a:lvl4pPr marL="407988" indent="-190500" algn="l" rtl="0" eaLnBrk="0" fontAlgn="base" hangingPunct="0">
        <a:lnSpc>
          <a:spcPct val="90000"/>
        </a:lnSpc>
        <a:spcBef>
          <a:spcPct val="20000"/>
        </a:spcBef>
        <a:spcAft>
          <a:spcPct val="0"/>
        </a:spcAft>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4pPr>
      <a:lvl5pPr marL="595313" indent="-173038" algn="l" rtl="0" eaLnBrk="0" fontAlgn="base" hangingPunct="0">
        <a:lnSpc>
          <a:spcPct val="90000"/>
        </a:lnSpc>
        <a:spcBef>
          <a:spcPct val="20000"/>
        </a:spcBef>
        <a:spcAft>
          <a:spcPct val="0"/>
        </a:spcAft>
        <a:buClr>
          <a:schemeClr val="tx1"/>
        </a:buClr>
        <a:buFont typeface="Arial" panose="020B0604020202020204" pitchFamily="34" charset="0"/>
        <a:buChar char="–"/>
        <a:defRPr sz="1400" kern="1200" spc="-2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jpg"/><Relationship Id="rId4" Type="http://schemas.openxmlformats.org/officeDocument/2006/relationships/image" Target="../media/image16.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5.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1.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50.jpeg"/><Relationship Id="rId17" Type="http://schemas.openxmlformats.org/officeDocument/2006/relationships/image" Target="../media/image13.png"/><Relationship Id="rId2" Type="http://schemas.openxmlformats.org/officeDocument/2006/relationships/notesSlide" Target="../notesSlides/notesSlide20.xml"/><Relationship Id="rId16"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18.png"/><Relationship Id="rId11" Type="http://schemas.openxmlformats.org/officeDocument/2006/relationships/image" Target="../media/image49.png"/><Relationship Id="rId5" Type="http://schemas.openxmlformats.org/officeDocument/2006/relationships/image" Target="../media/image17.png"/><Relationship Id="rId15" Type="http://schemas.openxmlformats.org/officeDocument/2006/relationships/image" Target="../media/image53.jpg"/><Relationship Id="rId10" Type="http://schemas.openxmlformats.org/officeDocument/2006/relationships/image" Target="../media/image48.png"/><Relationship Id="rId4" Type="http://schemas.openxmlformats.org/officeDocument/2006/relationships/image" Target="../media/image16.png"/><Relationship Id="rId9" Type="http://schemas.openxmlformats.org/officeDocument/2006/relationships/image" Target="../media/image11.png"/><Relationship Id="rId14" Type="http://schemas.openxmlformats.org/officeDocument/2006/relationships/image" Target="../media/image52.jp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9.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13.png"/><Relationship Id="rId4" Type="http://schemas.openxmlformats.org/officeDocument/2006/relationships/image" Target="../media/image60.png"/><Relationship Id="rId9"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pn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14056-F5C1-43DF-B18B-1802EB69790C}"/>
              </a:ext>
            </a:extLst>
          </p:cNvPr>
          <p:cNvSpPr>
            <a:spLocks noGrp="1"/>
          </p:cNvSpPr>
          <p:nvPr>
            <p:ph type="ctrTitle"/>
          </p:nvPr>
        </p:nvSpPr>
        <p:spPr>
          <a:xfrm>
            <a:off x="314325" y="1058863"/>
            <a:ext cx="5229225" cy="1582737"/>
          </a:xfrm>
        </p:spPr>
        <p:txBody>
          <a:bodyPr/>
          <a:lstStyle/>
          <a:p>
            <a:pPr algn="ctr">
              <a:defRPr/>
            </a:pPr>
            <a:r>
              <a:rPr lang="fr-FR" sz="3400" dirty="0"/>
              <a:t>Expérience utilisateurs hors normes</a:t>
            </a:r>
            <a:br>
              <a:rPr lang="fr-FR" sz="3400" dirty="0"/>
            </a:br>
            <a:r>
              <a:rPr lang="fr-FR" sz="3400" dirty="0"/>
              <a:t>« Les persona »</a:t>
            </a:r>
          </a:p>
        </p:txBody>
      </p:sp>
      <p:sp>
        <p:nvSpPr>
          <p:cNvPr id="40963" name="Text Placeholder 7">
            <a:extLst>
              <a:ext uri="{FF2B5EF4-FFF2-40B4-BE49-F238E27FC236}">
                <a16:creationId xmlns:a16="http://schemas.microsoft.com/office/drawing/2014/main" id="{68D455E5-97FF-4132-AA1C-30393DB17D1F}"/>
              </a:ext>
            </a:extLst>
          </p:cNvPr>
          <p:cNvSpPr>
            <a:spLocks noGrp="1"/>
          </p:cNvSpPr>
          <p:nvPr>
            <p:ph type="subTitle" idx="1"/>
          </p:nvPr>
        </p:nvSpPr>
        <p:spPr>
          <a:xfrm>
            <a:off x="311150" y="3705225"/>
            <a:ext cx="4830763" cy="379413"/>
          </a:xfrm>
        </p:spPr>
        <p:txBody>
          <a:bodyPr/>
          <a:lstStyle/>
          <a:p>
            <a:pPr>
              <a:defRPr/>
            </a:pPr>
            <a:r>
              <a:rPr lang="fr-FR" altLang="fr-FR" dirty="0"/>
              <a:t>Paris Université (Descartes) – 2023-2024</a:t>
            </a:r>
            <a:endParaRPr lang="en-GB" altLang="fr-FR" dirty="0"/>
          </a:p>
        </p:txBody>
      </p:sp>
      <p:sp>
        <p:nvSpPr>
          <p:cNvPr id="40962" name="Text Placeholder 8">
            <a:extLst>
              <a:ext uri="{FF2B5EF4-FFF2-40B4-BE49-F238E27FC236}">
                <a16:creationId xmlns:a16="http://schemas.microsoft.com/office/drawing/2014/main" id="{5E4EDDF0-0E36-49E6-AB74-F83DDD3BF376}"/>
              </a:ext>
            </a:extLst>
          </p:cNvPr>
          <p:cNvSpPr>
            <a:spLocks noGrp="1"/>
          </p:cNvSpPr>
          <p:nvPr>
            <p:ph type="body" sz="quarter" idx="16"/>
          </p:nvPr>
        </p:nvSpPr>
        <p:spPr>
          <a:xfrm>
            <a:off x="6007100" y="266700"/>
            <a:ext cx="3028950" cy="3403600"/>
          </a:xfrm>
        </p:spPr>
        <p:txBody>
          <a:bodyPr/>
          <a:lstStyle/>
          <a:p>
            <a:pPr>
              <a:defRPr/>
            </a:pPr>
            <a:r>
              <a:rPr lang="fr-FR" altLang="fr-FR" sz="3200" dirty="0"/>
              <a:t>Cours ergo en Master 2</a:t>
            </a:r>
            <a:endParaRPr lang="fr-FR" altLang="fr-FR" sz="3200" b="1" dirty="0"/>
          </a:p>
          <a:p>
            <a:pPr lvl="1" eaLnBrk="1" hangingPunct="1">
              <a:defRPr/>
            </a:pPr>
            <a:endParaRPr lang="fr-FR" altLang="fr-FR" sz="1200" dirty="0"/>
          </a:p>
        </p:txBody>
      </p:sp>
      <p:sp>
        <p:nvSpPr>
          <p:cNvPr id="34821" name="Rectangle 1">
            <a:extLst>
              <a:ext uri="{FF2B5EF4-FFF2-40B4-BE49-F238E27FC236}">
                <a16:creationId xmlns:a16="http://schemas.microsoft.com/office/drawing/2014/main" id="{2C9ED0C7-0C9B-45C2-A1E9-C144164DB84F}"/>
              </a:ext>
            </a:extLst>
          </p:cNvPr>
          <p:cNvSpPr>
            <a:spLocks noChangeArrowheads="1"/>
          </p:cNvSpPr>
          <p:nvPr/>
        </p:nvSpPr>
        <p:spPr bwMode="auto">
          <a:xfrm>
            <a:off x="971550" y="42275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Helvetica 75" panose="020B0804020202020204"/>
                <a:ea typeface="MS PGothic" panose="020B0600070205080204" pitchFamily="34" charset="-128"/>
              </a:defRPr>
            </a:lvl1pPr>
            <a:lvl2pPr>
              <a:defRPr sz="1400">
                <a:solidFill>
                  <a:schemeClr val="tx1"/>
                </a:solidFill>
                <a:latin typeface="Helvetica 75" panose="020B0804020202020204"/>
                <a:ea typeface="MS PGothic" panose="020B0600070205080204" pitchFamily="34" charset="-128"/>
              </a:defRPr>
            </a:lvl2pPr>
            <a:lvl3pPr marL="133350" indent="-133350">
              <a:defRPr sz="1400">
                <a:solidFill>
                  <a:schemeClr val="tx1"/>
                </a:solidFill>
                <a:latin typeface="Helvetica 75" panose="020B0804020202020204"/>
                <a:ea typeface="MS PGothic" panose="020B0600070205080204" pitchFamily="34" charset="-128"/>
              </a:defRPr>
            </a:lvl3pPr>
            <a:lvl4pPr marL="271463" indent="-134938">
              <a:defRPr sz="1400">
                <a:solidFill>
                  <a:schemeClr val="tx1"/>
                </a:solidFill>
                <a:latin typeface="Helvetica 75" panose="020B0804020202020204"/>
                <a:ea typeface="MS PGothic" panose="020B0600070205080204" pitchFamily="34" charset="-128"/>
              </a:defRPr>
            </a:lvl4pPr>
            <a:lvl5pPr marL="406400" indent="-134938">
              <a:defRPr sz="1400">
                <a:solidFill>
                  <a:schemeClr val="tx1"/>
                </a:solidFill>
                <a:latin typeface="Helvetica 75" panose="020B0804020202020204"/>
                <a:ea typeface="MS PGothic" panose="020B0600070205080204" pitchFamily="34" charset="-128"/>
              </a:defRPr>
            </a:lvl5pPr>
            <a:lvl6pPr marL="8636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6pPr>
            <a:lvl7pPr marL="13208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7pPr>
            <a:lvl8pPr marL="17780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8pPr>
            <a:lvl9pPr marL="2235200" indent="-134938" defTabSz="712788" eaLnBrk="0" fontAlgn="base" hangingPunct="0">
              <a:spcBef>
                <a:spcPct val="0"/>
              </a:spcBef>
              <a:spcAft>
                <a:spcPct val="0"/>
              </a:spcAft>
              <a:defRPr sz="1400">
                <a:solidFill>
                  <a:schemeClr val="tx1"/>
                </a:solidFill>
                <a:latin typeface="Helvetica 75" panose="020B0804020202020204"/>
                <a:ea typeface="MS PGothic" panose="020B0600070205080204" pitchFamily="34" charset="-128"/>
              </a:defRPr>
            </a:lvl9pPr>
          </a:lstStyle>
          <a:p>
            <a:pPr lvl="1" eaLnBrk="1" hangingPunct="1"/>
            <a:r>
              <a:rPr lang="fr-FR" altLang="fr-FR">
                <a:solidFill>
                  <a:schemeClr val="bg1"/>
                </a:solidFill>
                <a:cs typeface="Arial" panose="020B0604020202020204" pitchFamily="34" charset="0"/>
              </a:rPr>
              <a:t>Patricia Loubet (@patricia_loubet) </a:t>
            </a:r>
          </a:p>
          <a:p>
            <a:pPr lvl="1" eaLnBrk="1" hangingPunct="1"/>
            <a:r>
              <a:rPr lang="fr-FR" altLang="fr-FR">
                <a:solidFill>
                  <a:schemeClr val="bg1"/>
                </a:solidFill>
                <a:cs typeface="Arial" panose="020B0604020202020204" pitchFamily="34" charset="0"/>
              </a:rPr>
              <a:t>&amp; Vincent Aniort (@sanvin)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2946" name="Image 43">
            <a:extLst>
              <a:ext uri="{FF2B5EF4-FFF2-40B4-BE49-F238E27FC236}">
                <a16:creationId xmlns:a16="http://schemas.microsoft.com/office/drawing/2014/main" id="{CE121DBD-EC49-440C-963E-128A86AB961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ZoneTexte 12">
            <a:extLst>
              <a:ext uri="{FF2B5EF4-FFF2-40B4-BE49-F238E27FC236}">
                <a16:creationId xmlns:a16="http://schemas.microsoft.com/office/drawing/2014/main" id="{BF54F2FF-22E3-44CE-B883-4B5A5BA1C290}"/>
              </a:ext>
              <a:ext uri="{C183D7F6-B498-43B3-948B-1728B52AA6E4}">
                <adec:decorative xmlns:adec="http://schemas.microsoft.com/office/drawing/2017/decorative" val="1"/>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2948" name="ZoneTexte 20">
            <a:extLst>
              <a:ext uri="{FF2B5EF4-FFF2-40B4-BE49-F238E27FC236}">
                <a16:creationId xmlns:a16="http://schemas.microsoft.com/office/drawing/2014/main" id="{57808B33-1B2D-4902-A22D-30AFA225E0E4}"/>
              </a:ext>
              <a:ext uri="{C183D7F6-B498-43B3-948B-1728B52AA6E4}">
                <adec:decorative xmlns:adec="http://schemas.microsoft.com/office/drawing/2017/decorative" val="1"/>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82949" name="ZoneTexte 27">
            <a:extLst>
              <a:ext uri="{FF2B5EF4-FFF2-40B4-BE49-F238E27FC236}">
                <a16:creationId xmlns:a16="http://schemas.microsoft.com/office/drawing/2014/main" id="{186DEBF1-A700-4BBA-BA6D-59ED9F16C3A9}"/>
              </a:ext>
              <a:ext uri="{C183D7F6-B498-43B3-948B-1728B52AA6E4}">
                <adec:decorative xmlns:adec="http://schemas.microsoft.com/office/drawing/2017/decorative" val="1"/>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82950" name="ZoneTexte 36">
            <a:extLst>
              <a:ext uri="{FF2B5EF4-FFF2-40B4-BE49-F238E27FC236}">
                <a16:creationId xmlns:a16="http://schemas.microsoft.com/office/drawing/2014/main" id="{2270A00C-1EC8-4145-94F6-FF12D95BD248}"/>
              </a:ext>
              <a:ext uri="{C183D7F6-B498-43B3-948B-1728B52AA6E4}">
                <adec:decorative xmlns:adec="http://schemas.microsoft.com/office/drawing/2017/decorative" val="1"/>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82951" name="Image 45">
            <a:extLst>
              <a:ext uri="{FF2B5EF4-FFF2-40B4-BE49-F238E27FC236}">
                <a16:creationId xmlns:a16="http://schemas.microsoft.com/office/drawing/2014/main" id="{37C0FE10-CA32-4E5C-A9F5-E5F4358B204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ZoneTexte 17">
            <a:extLst>
              <a:ext uri="{FF2B5EF4-FFF2-40B4-BE49-F238E27FC236}">
                <a16:creationId xmlns:a16="http://schemas.microsoft.com/office/drawing/2014/main" id="{21E69CED-873D-4002-B332-49D53235D7CC}"/>
              </a:ext>
              <a:ext uri="{C183D7F6-B498-43B3-948B-1728B52AA6E4}">
                <adec:decorative xmlns:adec="http://schemas.microsoft.com/office/drawing/2017/decorative" val="1"/>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82953" name="Image 8">
            <a:extLst>
              <a:ext uri="{FF2B5EF4-FFF2-40B4-BE49-F238E27FC236}">
                <a16:creationId xmlns:a16="http://schemas.microsoft.com/office/drawing/2014/main" id="{2DACB091-812B-4014-A87F-788EBBE8618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descr="&quot;&quot;">
            <a:extLst>
              <a:ext uri="{FF2B5EF4-FFF2-40B4-BE49-F238E27FC236}">
                <a16:creationId xmlns:a16="http://schemas.microsoft.com/office/drawing/2014/main" id="{0E137084-9D4B-48CA-A7E0-B45DA511AE68}"/>
              </a:ext>
            </a:extLst>
          </p:cNvPr>
          <p:cNvPicPr>
            <a:picLocks noGrp="1" noChangeAspect="1"/>
          </p:cNvPicPr>
          <p:nvPr>
            <p:ph sz="quarter" idx="12"/>
          </p:nvPr>
        </p:nvPicPr>
        <p:blipFill>
          <a:blip r:embed="rId6"/>
          <a:stretch>
            <a:fillRect/>
          </a:stretch>
        </p:blipFill>
        <p:spPr>
          <a:xfrm>
            <a:off x="-33338" y="5356225"/>
            <a:ext cx="4033838" cy="2049463"/>
          </a:xfrm>
        </p:spPr>
      </p:pic>
      <p:grpSp>
        <p:nvGrpSpPr>
          <p:cNvPr id="82955" name="Groupe 18">
            <a:extLst>
              <a:ext uri="{FF2B5EF4-FFF2-40B4-BE49-F238E27FC236}">
                <a16:creationId xmlns:a16="http://schemas.microsoft.com/office/drawing/2014/main" id="{57D38995-F510-4B76-8280-3223C67EF1D1}"/>
              </a:ext>
              <a:ext uri="{C183D7F6-B498-43B3-948B-1728B52AA6E4}">
                <adec:decorative xmlns:adec="http://schemas.microsoft.com/office/drawing/2017/decorative" val="1"/>
              </a:ext>
            </a:extLst>
          </p:cNvPr>
          <p:cNvGrpSpPr>
            <a:grpSpLocks/>
          </p:cNvGrpSpPr>
          <p:nvPr/>
        </p:nvGrpSpPr>
        <p:grpSpPr bwMode="auto">
          <a:xfrm>
            <a:off x="212725" y="430213"/>
            <a:ext cx="8896350" cy="4381500"/>
            <a:chOff x="0" y="249528"/>
            <a:chExt cx="9144000" cy="4644444"/>
          </a:xfrm>
        </p:grpSpPr>
        <p:pic>
          <p:nvPicPr>
            <p:cNvPr id="82977" name="Image 9">
              <a:extLst>
                <a:ext uri="{FF2B5EF4-FFF2-40B4-BE49-F238E27FC236}">
                  <a16:creationId xmlns:a16="http://schemas.microsoft.com/office/drawing/2014/main" id="{4CE7C708-737F-491C-BC34-2BC8989E2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8" name="Image 16">
              <a:extLst>
                <a:ext uri="{FF2B5EF4-FFF2-40B4-BE49-F238E27FC236}">
                  <a16:creationId xmlns:a16="http://schemas.microsoft.com/office/drawing/2014/main" id="{6434B5BB-CEDC-4B68-A7EC-2BAFD9FF6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re 1" descr="&quot;&quot;">
            <a:extLst>
              <a:ext uri="{FF2B5EF4-FFF2-40B4-BE49-F238E27FC236}">
                <a16:creationId xmlns:a16="http://schemas.microsoft.com/office/drawing/2014/main" id="{ECC0C3F3-A33D-4B8C-BEA9-2F8164CA43C6}"/>
              </a:ext>
            </a:extLst>
          </p:cNvPr>
          <p:cNvSpPr>
            <a:spLocks noGrp="1"/>
          </p:cNvSpPr>
          <p:nvPr>
            <p:ph type="title"/>
          </p:nvPr>
        </p:nvSpPr>
        <p:spPr>
          <a:xfrm>
            <a:off x="395288" y="-20638"/>
            <a:ext cx="7769225" cy="454026"/>
          </a:xfrm>
          <a:solidFill>
            <a:schemeClr val="tx1">
              <a:lumMod val="95000"/>
              <a:lumOff val="5000"/>
            </a:schemeClr>
          </a:solidFill>
        </p:spPr>
        <p:txBody>
          <a:bodyPr/>
          <a:lstStyle/>
          <a:p>
            <a:pPr algn="ctr">
              <a:defRPr/>
            </a:pPr>
            <a:r>
              <a:rPr lang="fr-FR" sz="2400" dirty="0">
                <a:solidFill>
                  <a:srgbClr val="FF6600"/>
                </a:solidFill>
              </a:rPr>
              <a:t>Comprendre difficultés sur poste de travail</a:t>
            </a:r>
          </a:p>
        </p:txBody>
      </p:sp>
      <p:pic>
        <p:nvPicPr>
          <p:cNvPr id="82957" name="Image 33">
            <a:extLst>
              <a:ext uri="{FF2B5EF4-FFF2-40B4-BE49-F238E27FC236}">
                <a16:creationId xmlns:a16="http://schemas.microsoft.com/office/drawing/2014/main" id="{A605B794-4541-4BBA-9894-8E290D62132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e 14">
            <a:extLst>
              <a:ext uri="{FF2B5EF4-FFF2-40B4-BE49-F238E27FC236}">
                <a16:creationId xmlns:a16="http://schemas.microsoft.com/office/drawing/2014/main" id="{B19EC0D2-2A6F-4B3B-9596-BE91609F426C}"/>
              </a:ext>
              <a:ext uri="{C183D7F6-B498-43B3-948B-1728B52AA6E4}">
                <adec:decorative xmlns:adec="http://schemas.microsoft.com/office/drawing/2017/decorative" val="1"/>
              </a:ext>
            </a:extLst>
          </p:cNvPr>
          <p:cNvGrpSpPr>
            <a:grpSpLocks/>
          </p:cNvGrpSpPr>
          <p:nvPr/>
        </p:nvGrpSpPr>
        <p:grpSpPr bwMode="auto">
          <a:xfrm>
            <a:off x="1244600" y="846138"/>
            <a:ext cx="8085138" cy="3944937"/>
            <a:chOff x="1245339" y="846385"/>
            <a:chExt cx="8084398" cy="3944690"/>
          </a:xfrm>
        </p:grpSpPr>
        <p:sp>
          <p:nvSpPr>
            <p:cNvPr id="82972" name="ZoneTexte 28">
              <a:extLst>
                <a:ext uri="{FF2B5EF4-FFF2-40B4-BE49-F238E27FC236}">
                  <a16:creationId xmlns:a16="http://schemas.microsoft.com/office/drawing/2014/main" id="{6D6A802D-44EC-4E8B-8CCD-EAAF08A5BC08}"/>
                </a:ext>
                <a:ext uri="{C183D7F6-B498-43B3-948B-1728B52AA6E4}">
                  <adec:decorative xmlns:adec="http://schemas.microsoft.com/office/drawing/2017/decorative" val="1"/>
                </a:ext>
              </a:extLst>
            </p:cNvPr>
            <p:cNvSpPr txBox="1">
              <a:spLocks noChangeArrowheads="1"/>
            </p:cNvSpPr>
            <p:nvPr/>
          </p:nvSpPr>
          <p:spPr bwMode="auto">
            <a:xfrm rot="5400000">
              <a:off x="6222206" y="3828257"/>
              <a:ext cx="57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6000">
                  <a:solidFill>
                    <a:srgbClr val="FF0000"/>
                  </a:solidFill>
                  <a:latin typeface="Helvetica 55 Roman" panose="020B0604020202020204" pitchFamily="34" charset="0"/>
                </a:rPr>
                <a:t>X</a:t>
              </a:r>
            </a:p>
          </p:txBody>
        </p:sp>
        <p:sp>
          <p:nvSpPr>
            <p:cNvPr id="82973" name="ZoneTexte 29">
              <a:extLst>
                <a:ext uri="{FF2B5EF4-FFF2-40B4-BE49-F238E27FC236}">
                  <a16:creationId xmlns:a16="http://schemas.microsoft.com/office/drawing/2014/main" id="{3F1C7DE7-989A-4528-BC29-66775E658A00}"/>
                </a:ext>
                <a:ext uri="{C183D7F6-B498-43B3-948B-1728B52AA6E4}">
                  <adec:decorative xmlns:adec="http://schemas.microsoft.com/office/drawing/2017/decorative" val="1"/>
                </a:ext>
              </a:extLst>
            </p:cNvPr>
            <p:cNvSpPr txBox="1">
              <a:spLocks noChangeArrowheads="1"/>
            </p:cNvSpPr>
            <p:nvPr/>
          </p:nvSpPr>
          <p:spPr bwMode="auto">
            <a:xfrm rot="5400000">
              <a:off x="7810500" y="3271837"/>
              <a:ext cx="10985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12000">
                  <a:solidFill>
                    <a:srgbClr val="FF0000"/>
                  </a:solidFill>
                  <a:latin typeface="Helvetica 55 Roman" panose="020B0604020202020204" pitchFamily="34" charset="0"/>
                </a:rPr>
                <a:t>X</a:t>
              </a:r>
            </a:p>
          </p:txBody>
        </p:sp>
        <p:sp>
          <p:nvSpPr>
            <p:cNvPr id="82974" name="ZoneTexte 30">
              <a:extLst>
                <a:ext uri="{FF2B5EF4-FFF2-40B4-BE49-F238E27FC236}">
                  <a16:creationId xmlns:a16="http://schemas.microsoft.com/office/drawing/2014/main" id="{F050D4DE-4FDC-48D7-9C92-17E72C5FF5A2}"/>
                </a:ext>
              </a:extLst>
            </p:cNvPr>
            <p:cNvSpPr txBox="1">
              <a:spLocks noChangeArrowheads="1"/>
            </p:cNvSpPr>
            <p:nvPr/>
          </p:nvSpPr>
          <p:spPr bwMode="auto">
            <a:xfrm rot="-5400000">
              <a:off x="3793635" y="243588"/>
              <a:ext cx="1710405" cy="2916000"/>
            </a:xfrm>
            <a:prstGeom prst="rect">
              <a:avLst/>
            </a:prstGeom>
            <a:solidFill>
              <a:srgbClr val="000000">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p>
              <a:pPr algn="ctr"/>
              <a:r>
                <a:rPr lang="fr-FR" altLang="fr-FR" sz="200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82975" name="ZoneTexte 28">
              <a:extLst>
                <a:ext uri="{FF2B5EF4-FFF2-40B4-BE49-F238E27FC236}">
                  <a16:creationId xmlns:a16="http://schemas.microsoft.com/office/drawing/2014/main" id="{5866CD6A-1103-44A3-BB62-D814F468F26E}"/>
                </a:ext>
                <a:ext uri="{C183D7F6-B498-43B3-948B-1728B52AA6E4}">
                  <adec:decorative xmlns:adec="http://schemas.microsoft.com/office/drawing/2017/decorative" val="1"/>
                </a:ext>
              </a:extLst>
            </p:cNvPr>
            <p:cNvSpPr txBox="1">
              <a:spLocks noChangeArrowheads="1"/>
            </p:cNvSpPr>
            <p:nvPr/>
          </p:nvSpPr>
          <p:spPr bwMode="auto">
            <a:xfrm rot="5400000">
              <a:off x="1567656" y="2497932"/>
              <a:ext cx="57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6000">
                  <a:solidFill>
                    <a:srgbClr val="FF0000"/>
                  </a:solidFill>
                  <a:latin typeface="Helvetica 55 Roman" panose="020B0604020202020204" pitchFamily="34" charset="0"/>
                </a:rPr>
                <a:t>X</a:t>
              </a:r>
            </a:p>
          </p:txBody>
        </p:sp>
        <p:sp>
          <p:nvSpPr>
            <p:cNvPr id="82976" name="ZoneTexte 29">
              <a:extLst>
                <a:ext uri="{FF2B5EF4-FFF2-40B4-BE49-F238E27FC236}">
                  <a16:creationId xmlns:a16="http://schemas.microsoft.com/office/drawing/2014/main" id="{4E7E9640-A5E9-4713-9543-35B9CA0EB6A4}"/>
                </a:ext>
                <a:ext uri="{C183D7F6-B498-43B3-948B-1728B52AA6E4}">
                  <adec:decorative xmlns:adec="http://schemas.microsoft.com/office/drawing/2017/decorative" val="1"/>
                </a:ext>
              </a:extLst>
            </p:cNvPr>
            <p:cNvSpPr txBox="1">
              <a:spLocks noChangeArrowheads="1"/>
            </p:cNvSpPr>
            <p:nvPr/>
          </p:nvSpPr>
          <p:spPr bwMode="auto">
            <a:xfrm rot="5400000">
              <a:off x="1461339" y="4071075"/>
              <a:ext cx="504000" cy="9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r>
                <a:rPr lang="fr-FR" altLang="fr-FR" sz="6000">
                  <a:solidFill>
                    <a:srgbClr val="FF0000"/>
                  </a:solidFill>
                  <a:latin typeface="Helvetica 55 Roman" panose="020B0604020202020204" pitchFamily="34" charset="0"/>
                </a:rPr>
                <a:t>X</a:t>
              </a:r>
            </a:p>
          </p:txBody>
        </p:sp>
      </p:grpSp>
      <p:grpSp>
        <p:nvGrpSpPr>
          <p:cNvPr id="16" name="Groupe 15">
            <a:extLst>
              <a:ext uri="{FF2B5EF4-FFF2-40B4-BE49-F238E27FC236}">
                <a16:creationId xmlns:a16="http://schemas.microsoft.com/office/drawing/2014/main" id="{206EA5C9-E20B-4D8C-90EC-EABF5F348D97}"/>
              </a:ext>
              <a:ext uri="{C183D7F6-B498-43B3-948B-1728B52AA6E4}">
                <adec:decorative xmlns:adec="http://schemas.microsoft.com/office/drawing/2017/decorative" val="1"/>
              </a:ext>
            </a:extLst>
          </p:cNvPr>
          <p:cNvGrpSpPr>
            <a:grpSpLocks/>
          </p:cNvGrpSpPr>
          <p:nvPr/>
        </p:nvGrpSpPr>
        <p:grpSpPr bwMode="auto">
          <a:xfrm>
            <a:off x="2444079" y="814388"/>
            <a:ext cx="6355434" cy="4203700"/>
            <a:chOff x="2444414" y="814281"/>
            <a:chExt cx="6354700" cy="4203651"/>
          </a:xfrm>
        </p:grpSpPr>
        <p:pic>
          <p:nvPicPr>
            <p:cNvPr id="4" name="Image 3" descr="&quot;&quot;">
              <a:extLst>
                <a:ext uri="{FF2B5EF4-FFF2-40B4-BE49-F238E27FC236}">
                  <a16:creationId xmlns:a16="http://schemas.microsoft.com/office/drawing/2014/main" id="{D33FDD29-D388-4C0B-9D65-8C62ED0040AA}"/>
                </a:ext>
              </a:extLst>
            </p:cNvPr>
            <p:cNvPicPr>
              <a:picLocks noChangeAspect="1"/>
            </p:cNvPicPr>
            <p:nvPr/>
          </p:nvPicPr>
          <p:blipFill rotWithShape="1">
            <a:blip r:embed="rId10"/>
            <a:srcRect l="19667" r="18815"/>
            <a:stretch/>
          </p:blipFill>
          <p:spPr>
            <a:xfrm>
              <a:off x="5885919" y="814281"/>
              <a:ext cx="870068" cy="606395"/>
            </a:xfrm>
            <a:prstGeom prst="rect">
              <a:avLst/>
            </a:prstGeom>
            <a:effectLst>
              <a:glow rad="228600">
                <a:schemeClr val="accent3">
                  <a:satMod val="175000"/>
                  <a:alpha val="40000"/>
                </a:schemeClr>
              </a:glow>
            </a:effectLst>
          </p:spPr>
        </p:pic>
        <p:pic>
          <p:nvPicPr>
            <p:cNvPr id="32" name="Image 31" descr="&quot;&quot;">
              <a:extLst>
                <a:ext uri="{FF2B5EF4-FFF2-40B4-BE49-F238E27FC236}">
                  <a16:creationId xmlns:a16="http://schemas.microsoft.com/office/drawing/2014/main" id="{9351C459-B2EF-427B-8354-7B4598D85F86}"/>
                </a:ext>
              </a:extLst>
            </p:cNvPr>
            <p:cNvPicPr>
              <a:picLocks noChangeAspect="1"/>
            </p:cNvPicPr>
            <p:nvPr/>
          </p:nvPicPr>
          <p:blipFill>
            <a:blip r:embed="rId5"/>
            <a:stretch>
              <a:fillRect/>
            </a:stretch>
          </p:blipFill>
          <p:spPr>
            <a:xfrm>
              <a:off x="2444414" y="2336696"/>
              <a:ext cx="471402" cy="12431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47122" name="Image 23" descr="&quot;&quot;">
              <a:extLst>
                <a:ext uri="{FF2B5EF4-FFF2-40B4-BE49-F238E27FC236}">
                  <a16:creationId xmlns:a16="http://schemas.microsoft.com/office/drawing/2014/main" id="{F688FB35-77AB-4219-AF53-C644D56C6561}"/>
                </a:ext>
              </a:extLst>
            </p:cNvPr>
            <p:cNvPicPr>
              <a:picLocks noChangeAspect="1" noChangeArrowheads="1"/>
            </p:cNvPicPr>
            <p:nvPr/>
          </p:nvPicPr>
          <p:blipFill>
            <a:blip r:embed="rId11"/>
            <a:srcRect t="4433"/>
            <a:stretch>
              <a:fillRect/>
            </a:stretch>
          </p:blipFill>
          <p:spPr bwMode="auto">
            <a:xfrm>
              <a:off x="3525472" y="4651025"/>
              <a:ext cx="1910624" cy="366907"/>
            </a:xfrm>
            <a:prstGeom prst="rect">
              <a:avLst/>
            </a:prstGeom>
            <a:noFill/>
            <a:ln w="38100">
              <a:noFill/>
              <a:miter lim="800000"/>
              <a:headEnd/>
              <a:tailEnd/>
            </a:ln>
            <a:effectLst>
              <a:glow rad="228600">
                <a:schemeClr val="accent3">
                  <a:satMod val="175000"/>
                  <a:alpha val="40000"/>
                </a:schemeClr>
              </a:glow>
            </a:effectLst>
          </p:spPr>
        </p:pic>
        <p:pic>
          <p:nvPicPr>
            <p:cNvPr id="22" name="Image 21" descr="&quot;&quot;">
              <a:extLst>
                <a:ext uri="{FF2B5EF4-FFF2-40B4-BE49-F238E27FC236}">
                  <a16:creationId xmlns:a16="http://schemas.microsoft.com/office/drawing/2014/main" id="{43EECB20-0919-43E9-B1E4-D2B3E6BAA1A6}"/>
                </a:ext>
              </a:extLst>
            </p:cNvPr>
            <p:cNvPicPr>
              <a:picLocks noChangeAspect="1"/>
            </p:cNvPicPr>
            <p:nvPr/>
          </p:nvPicPr>
          <p:blipFill>
            <a:blip r:embed="rId5"/>
            <a:stretch>
              <a:fillRect/>
            </a:stretch>
          </p:blipFill>
          <p:spPr>
            <a:xfrm>
              <a:off x="8327712" y="2211710"/>
              <a:ext cx="471402" cy="12431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grpSp>
        <p:nvGrpSpPr>
          <p:cNvPr id="82960" name="Groupe 4">
            <a:extLst>
              <a:ext uri="{FF2B5EF4-FFF2-40B4-BE49-F238E27FC236}">
                <a16:creationId xmlns:a16="http://schemas.microsoft.com/office/drawing/2014/main" id="{340E05C4-FA24-4452-BC36-F83AC189332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35" name="Forme libre 5">
              <a:extLst>
                <a:ext uri="{FF2B5EF4-FFF2-40B4-BE49-F238E27FC236}">
                  <a16:creationId xmlns:a16="http://schemas.microsoft.com/office/drawing/2014/main" id="{0138758B-D3D4-465B-A08F-4553EC345581}"/>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2966" name="Image 6">
              <a:extLst>
                <a:ext uri="{FF2B5EF4-FFF2-40B4-BE49-F238E27FC236}">
                  <a16:creationId xmlns:a16="http://schemas.microsoft.com/office/drawing/2014/main" id="{9EF092CE-07F2-4D86-8736-AB2D7254B1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961" name="Groupe 5">
            <a:extLst>
              <a:ext uri="{FF2B5EF4-FFF2-40B4-BE49-F238E27FC236}">
                <a16:creationId xmlns:a16="http://schemas.microsoft.com/office/drawing/2014/main" id="{6CBB26E5-6ABB-44AC-9677-AF3000E1BFBE}"/>
              </a:ext>
            </a:extLst>
          </p:cNvPr>
          <p:cNvGrpSpPr>
            <a:grpSpLocks/>
          </p:cNvGrpSpPr>
          <p:nvPr/>
        </p:nvGrpSpPr>
        <p:grpSpPr bwMode="auto">
          <a:xfrm>
            <a:off x="3592513" y="3651250"/>
            <a:ext cx="735012" cy="523875"/>
            <a:chOff x="3434504" y="3578623"/>
            <a:chExt cx="917575" cy="677863"/>
          </a:xfrm>
        </p:grpSpPr>
        <p:cxnSp>
          <p:nvCxnSpPr>
            <p:cNvPr id="31" name="Connecteur droit 30">
              <a:extLst>
                <a:ext uri="{FF2B5EF4-FFF2-40B4-BE49-F238E27FC236}">
                  <a16:creationId xmlns:a16="http://schemas.microsoft.com/office/drawing/2014/main" id="{A599F8A1-D604-4C7A-B76D-B25A400E0A3C}"/>
                </a:ext>
              </a:extLst>
            </p:cNvPr>
            <p:cNvCxnSpPr>
              <a:cxnSpLocks/>
            </p:cNvCxnSpPr>
            <p:nvPr/>
          </p:nvCxnSpPr>
          <p:spPr bwMode="auto">
            <a:xfrm flipH="1">
              <a:off x="3438468" y="3593003"/>
              <a:ext cx="913611" cy="62856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ED8AA17B-42EE-4743-BDFD-4D3529A04361}"/>
                </a:ext>
              </a:extLst>
            </p:cNvPr>
            <p:cNvCxnSpPr>
              <a:cxnSpLocks/>
            </p:cNvCxnSpPr>
            <p:nvPr/>
          </p:nvCxnSpPr>
          <p:spPr bwMode="auto">
            <a:xfrm flipH="1" flipV="1">
              <a:off x="3434504" y="3578623"/>
              <a:ext cx="913611" cy="677863"/>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a:off x="2590935" y="64181"/>
            <a:ext cx="6192688" cy="742950"/>
          </a:xfrm>
        </p:spPr>
        <p:txBody>
          <a:bodyPr lIns="91440" tIns="45720" rIns="91440" bIns="45720" anchor="t"/>
          <a:lstStyle/>
          <a:p>
            <a:r>
              <a:rPr lang="fr-FR" dirty="0">
                <a:latin typeface="Helvetica 75 Bold"/>
              </a:rPr>
              <a:t>Sur la déficience visuelle : aveugle</a:t>
            </a:r>
            <a:br>
              <a:rPr lang="fr-FR" dirty="0">
                <a:latin typeface="Helvetica 75 Bold"/>
              </a:rPr>
            </a:br>
            <a:endParaRPr lang="fr-FR" dirty="0"/>
          </a:p>
        </p:txBody>
      </p:sp>
      <p:pic>
        <p:nvPicPr>
          <p:cNvPr id="5" name="Espace réservé du contenu 4">
            <a:extLst>
              <a:ext uri="{FF2B5EF4-FFF2-40B4-BE49-F238E27FC236}">
                <a16:creationId xmlns:a16="http://schemas.microsoft.com/office/drawing/2014/main" id="{7910D90C-EB42-A046-6D16-67ABF85F7D76}"/>
              </a:ext>
            </a:extLst>
          </p:cNvPr>
          <p:cNvPicPr>
            <a:picLocks noGrp="1" noChangeAspect="1"/>
          </p:cNvPicPr>
          <p:nvPr>
            <p:ph sz="half" idx="1"/>
          </p:nvPr>
        </p:nvPicPr>
        <p:blipFill>
          <a:blip r:embed="rId3"/>
          <a:stretch>
            <a:fillRect/>
          </a:stretch>
        </p:blipFill>
        <p:spPr>
          <a:xfrm>
            <a:off x="-11867" y="-27586"/>
            <a:ext cx="2520280" cy="5116579"/>
          </a:xfrm>
        </p:spPr>
      </p:pic>
      <p:pic>
        <p:nvPicPr>
          <p:cNvPr id="7" name="Image 6">
            <a:extLst>
              <a:ext uri="{FF2B5EF4-FFF2-40B4-BE49-F238E27FC236}">
                <a16:creationId xmlns:a16="http://schemas.microsoft.com/office/drawing/2014/main" id="{CA9C6EA1-91B0-C357-AF0D-2BE8D7F56EDC}"/>
              </a:ext>
            </a:extLst>
          </p:cNvPr>
          <p:cNvPicPr>
            <a:picLocks noChangeAspect="1"/>
          </p:cNvPicPr>
          <p:nvPr/>
        </p:nvPicPr>
        <p:blipFill>
          <a:blip r:embed="rId4"/>
          <a:stretch>
            <a:fillRect/>
          </a:stretch>
        </p:blipFill>
        <p:spPr>
          <a:xfrm>
            <a:off x="2508413" y="559136"/>
            <a:ext cx="6577880" cy="2557190"/>
          </a:xfrm>
          <a:prstGeom prst="rect">
            <a:avLst/>
          </a:prstGeom>
        </p:spPr>
      </p:pic>
      <p:pic>
        <p:nvPicPr>
          <p:cNvPr id="9" name="Image 8">
            <a:extLst>
              <a:ext uri="{FF2B5EF4-FFF2-40B4-BE49-F238E27FC236}">
                <a16:creationId xmlns:a16="http://schemas.microsoft.com/office/drawing/2014/main" id="{67D61B5E-89CD-E124-9056-1DADBE52D39C}"/>
              </a:ext>
            </a:extLst>
          </p:cNvPr>
          <p:cNvPicPr>
            <a:picLocks noChangeAspect="1"/>
          </p:cNvPicPr>
          <p:nvPr/>
        </p:nvPicPr>
        <p:blipFill>
          <a:blip r:embed="rId5"/>
          <a:stretch>
            <a:fillRect/>
          </a:stretch>
        </p:blipFill>
        <p:spPr>
          <a:xfrm>
            <a:off x="2530624" y="3811107"/>
            <a:ext cx="6613376" cy="1268212"/>
          </a:xfrm>
          <a:prstGeom prst="rect">
            <a:avLst/>
          </a:prstGeom>
        </p:spPr>
      </p:pic>
      <p:pic>
        <p:nvPicPr>
          <p:cNvPr id="12" name="Image 11">
            <a:extLst>
              <a:ext uri="{FF2B5EF4-FFF2-40B4-BE49-F238E27FC236}">
                <a16:creationId xmlns:a16="http://schemas.microsoft.com/office/drawing/2014/main" id="{F54EC711-5FFE-23CB-6A0F-330EFF1FED5E}"/>
              </a:ext>
            </a:extLst>
          </p:cNvPr>
          <p:cNvPicPr>
            <a:picLocks noChangeAspect="1"/>
          </p:cNvPicPr>
          <p:nvPr/>
        </p:nvPicPr>
        <p:blipFill rotWithShape="1">
          <a:blip r:embed="rId6"/>
          <a:srcRect l="9788"/>
          <a:stretch/>
        </p:blipFill>
        <p:spPr>
          <a:xfrm>
            <a:off x="8327483" y="182884"/>
            <a:ext cx="346721" cy="290299"/>
          </a:xfrm>
          <a:prstGeom prst="rect">
            <a:avLst/>
          </a:prstGeom>
        </p:spPr>
      </p:pic>
      <p:sp>
        <p:nvSpPr>
          <p:cNvPr id="13" name="Ellipse 12">
            <a:extLst>
              <a:ext uri="{FF2B5EF4-FFF2-40B4-BE49-F238E27FC236}">
                <a16:creationId xmlns:a16="http://schemas.microsoft.com/office/drawing/2014/main" id="{E300EF96-2D1A-BE66-C36C-C93631FC9E3E}"/>
              </a:ext>
            </a:extLst>
          </p:cNvPr>
          <p:cNvSpPr/>
          <p:nvPr/>
        </p:nvSpPr>
        <p:spPr>
          <a:xfrm>
            <a:off x="8724760" y="133617"/>
            <a:ext cx="398112" cy="388834"/>
          </a:xfrm>
          <a:prstGeom prst="ellipse">
            <a:avLst/>
          </a:prstGeom>
          <a:blipFill>
            <a:blip r:embed="rId7">
              <a:biLevel thresh="7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ZoneTexte 3">
            <a:extLst>
              <a:ext uri="{FF2B5EF4-FFF2-40B4-BE49-F238E27FC236}">
                <a16:creationId xmlns:a16="http://schemas.microsoft.com/office/drawing/2014/main" id="{C636C827-A434-129D-A685-DC35F338320D}"/>
              </a:ext>
            </a:extLst>
          </p:cNvPr>
          <p:cNvSpPr txBox="1"/>
          <p:nvPr/>
        </p:nvSpPr>
        <p:spPr>
          <a:xfrm>
            <a:off x="6879211" y="2935438"/>
            <a:ext cx="2044605" cy="1061829"/>
          </a:xfrm>
          <a:prstGeom prst="rect">
            <a:avLst/>
          </a:prstGeom>
          <a:noFill/>
        </p:spPr>
        <p:txBody>
          <a:bodyPr wrap="square">
            <a:spAutoFit/>
          </a:bodyPr>
          <a:lstStyle/>
          <a:p>
            <a:pPr algn="l"/>
            <a:r>
              <a:rPr lang="fr-FR" sz="1050" i="0" dirty="0">
                <a:solidFill>
                  <a:schemeClr val="bg1"/>
                </a:solidFill>
                <a:effectLst/>
                <a:latin typeface="Figtree"/>
              </a:rPr>
              <a:t>Be </a:t>
            </a:r>
            <a:r>
              <a:rPr lang="fr-FR" sz="1050" i="0" dirty="0" err="1">
                <a:solidFill>
                  <a:schemeClr val="bg1"/>
                </a:solidFill>
                <a:effectLst/>
                <a:latin typeface="Figtree"/>
              </a:rPr>
              <a:t>My</a:t>
            </a:r>
            <a:r>
              <a:rPr lang="fr-FR" sz="1050" i="0" dirty="0">
                <a:solidFill>
                  <a:schemeClr val="bg1"/>
                </a:solidFill>
                <a:effectLst/>
                <a:latin typeface="Figtree"/>
              </a:rPr>
              <a:t> </a:t>
            </a:r>
            <a:r>
              <a:rPr lang="fr-FR" sz="1050" i="0" dirty="0" err="1">
                <a:solidFill>
                  <a:schemeClr val="bg1"/>
                </a:solidFill>
                <a:effectLst/>
                <a:latin typeface="Figtree"/>
              </a:rPr>
              <a:t>Eyes</a:t>
            </a:r>
            <a:r>
              <a:rPr lang="fr-FR" sz="1050" i="0" dirty="0">
                <a:solidFill>
                  <a:schemeClr val="bg1"/>
                </a:solidFill>
                <a:effectLst/>
                <a:latin typeface="Figtree"/>
              </a:rPr>
              <a:t> : une application d’entraide entre voyants et malvoyants</a:t>
            </a:r>
          </a:p>
          <a:p>
            <a:pPr algn="l"/>
            <a:r>
              <a:rPr lang="fr-FR" sz="1050" i="0" dirty="0" err="1">
                <a:solidFill>
                  <a:schemeClr val="bg1"/>
                </a:solidFill>
                <a:effectLst/>
                <a:latin typeface="Figtree"/>
              </a:rPr>
              <a:t>SuperSense</a:t>
            </a:r>
            <a:r>
              <a:rPr lang="fr-FR" sz="1050" i="0" dirty="0">
                <a:solidFill>
                  <a:schemeClr val="bg1"/>
                </a:solidFill>
                <a:effectLst/>
                <a:latin typeface="Figtree"/>
              </a:rPr>
              <a:t> : une application pour détecter des objets</a:t>
            </a:r>
          </a:p>
          <a:p>
            <a:pPr algn="l"/>
            <a:endParaRPr lang="fr-FR" sz="1050" i="0" dirty="0">
              <a:solidFill>
                <a:schemeClr val="bg1"/>
              </a:solidFill>
              <a:effectLst/>
              <a:latin typeface="Figtree"/>
            </a:endParaRPr>
          </a:p>
        </p:txBody>
      </p:sp>
    </p:spTree>
    <p:extLst>
      <p:ext uri="{BB962C8B-B14F-4D97-AF65-F5344CB8AC3E}">
        <p14:creationId xmlns:p14="http://schemas.microsoft.com/office/powerpoint/2010/main" val="254665731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55706B-F64C-4B0C-83EA-7848D623414C}"/>
              </a:ext>
            </a:extLst>
          </p:cNvPr>
          <p:cNvSpPr>
            <a:spLocks noGrp="1"/>
          </p:cNvSpPr>
          <p:nvPr>
            <p:ph type="title"/>
          </p:nvPr>
        </p:nvSpPr>
        <p:spPr>
          <a:xfrm>
            <a:off x="827088" y="268288"/>
            <a:ext cx="6624637" cy="742950"/>
          </a:xfrm>
        </p:spPr>
        <p:txBody>
          <a:bodyPr/>
          <a:lstStyle/>
          <a:p>
            <a:pPr eaLnBrk="1" hangingPunct="1">
              <a:defRPr/>
            </a:pPr>
            <a:r>
              <a:rPr lang="fr-FR" dirty="0">
                <a:solidFill>
                  <a:srgbClr val="FF6600"/>
                </a:solidFill>
              </a:rPr>
              <a:t>Logiciels d’aides techniques - Utilisateur aveugle ou très malvoyant</a:t>
            </a:r>
          </a:p>
        </p:txBody>
      </p:sp>
      <p:sp>
        <p:nvSpPr>
          <p:cNvPr id="3" name="Espace réservé du contenu 2">
            <a:extLst>
              <a:ext uri="{FF2B5EF4-FFF2-40B4-BE49-F238E27FC236}">
                <a16:creationId xmlns:a16="http://schemas.microsoft.com/office/drawing/2014/main" id="{5DEDC2AC-EB57-4491-BA95-871D13E776BE}"/>
              </a:ext>
            </a:extLst>
          </p:cNvPr>
          <p:cNvSpPr>
            <a:spLocks noGrp="1"/>
          </p:cNvSpPr>
          <p:nvPr>
            <p:ph sz="quarter" idx="10"/>
          </p:nvPr>
        </p:nvSpPr>
        <p:spPr>
          <a:xfrm>
            <a:off x="3492500" y="1058863"/>
            <a:ext cx="2447925" cy="3384550"/>
          </a:xfrm>
        </p:spPr>
        <p:txBody>
          <a:bodyPr/>
          <a:lstStyle/>
          <a:p>
            <a:pPr eaLnBrk="1" hangingPunct="1">
              <a:defRPr/>
            </a:pPr>
            <a:r>
              <a:rPr lang="fr-FR" dirty="0"/>
              <a:t>Une </a:t>
            </a:r>
            <a:r>
              <a:rPr lang="fr-FR" dirty="0">
                <a:solidFill>
                  <a:srgbClr val="F16E00"/>
                </a:solidFill>
              </a:rPr>
              <a:t>plage braille </a:t>
            </a:r>
            <a:r>
              <a:rPr lang="fr-FR" dirty="0"/>
              <a:t>pour lire avec les doigts le contenu affiché à l’écran.</a:t>
            </a:r>
          </a:p>
          <a:p>
            <a:pPr eaLnBrk="1" hangingPunct="1">
              <a:defRPr/>
            </a:pPr>
            <a:r>
              <a:rPr lang="fr-FR" dirty="0"/>
              <a:t>Une </a:t>
            </a:r>
            <a:r>
              <a:rPr lang="fr-FR" dirty="0">
                <a:solidFill>
                  <a:srgbClr val="F16E00"/>
                </a:solidFill>
              </a:rPr>
              <a:t>synthèse vocale </a:t>
            </a:r>
            <a:r>
              <a:rPr lang="fr-FR" dirty="0"/>
              <a:t>(ou lecteur d’écran) pour écouter le contenu affiché à l’écran.</a:t>
            </a:r>
          </a:p>
          <a:p>
            <a:pPr eaLnBrk="1" hangingPunct="1">
              <a:defRPr/>
            </a:pPr>
            <a:r>
              <a:rPr lang="fr-FR" dirty="0"/>
              <a:t>Une </a:t>
            </a:r>
            <a:r>
              <a:rPr lang="fr-FR" dirty="0">
                <a:solidFill>
                  <a:srgbClr val="F16E00"/>
                </a:solidFill>
              </a:rPr>
              <a:t>loupe écran </a:t>
            </a:r>
            <a:r>
              <a:rPr lang="fr-FR" dirty="0"/>
              <a:t>pour agrandir l’information affichée et ajuster les couleurs.</a:t>
            </a:r>
          </a:p>
        </p:txBody>
      </p:sp>
      <p:pic>
        <p:nvPicPr>
          <p:cNvPr id="10" name="Image 9" title="Synthèse d'écran PC (Jaws et NVDA) et Mobile (Voice Over et Talkback)">
            <a:extLst>
              <a:ext uri="{FF2B5EF4-FFF2-40B4-BE49-F238E27FC236}">
                <a16:creationId xmlns:a16="http://schemas.microsoft.com/office/drawing/2014/main" id="{63486477-D535-4D7B-9A09-1D76FF30451F}"/>
              </a:ext>
            </a:extLst>
          </p:cNvPr>
          <p:cNvPicPr>
            <a:picLocks noChangeAspect="1"/>
          </p:cNvPicPr>
          <p:nvPr/>
        </p:nvPicPr>
        <p:blipFill>
          <a:blip r:embed="rId3"/>
          <a:stretch>
            <a:fillRect/>
          </a:stretch>
        </p:blipFill>
        <p:spPr>
          <a:xfrm>
            <a:off x="971550" y="1339850"/>
            <a:ext cx="2408238" cy="2816225"/>
          </a:xfrm>
          <a:prstGeom prst="rect">
            <a:avLst/>
          </a:prstGeom>
        </p:spPr>
      </p:pic>
      <p:pic>
        <p:nvPicPr>
          <p:cNvPr id="12" name="Espace réservé du contenu 11" title="Plage Braille">
            <a:extLst>
              <a:ext uri="{FF2B5EF4-FFF2-40B4-BE49-F238E27FC236}">
                <a16:creationId xmlns:a16="http://schemas.microsoft.com/office/drawing/2014/main" id="{4A297D56-E614-4861-BFE3-C81B978E2BA0}"/>
              </a:ext>
            </a:extLst>
          </p:cNvPr>
          <p:cNvPicPr>
            <a:picLocks noGrp="1" noChangeAspect="1"/>
          </p:cNvPicPr>
          <p:nvPr>
            <p:ph sz="quarter" idx="11"/>
          </p:nvPr>
        </p:nvPicPr>
        <p:blipFill>
          <a:blip r:embed="rId4"/>
          <a:stretch>
            <a:fillRect/>
          </a:stretch>
        </p:blipFill>
        <p:spPr>
          <a:xfrm>
            <a:off x="5940425" y="842963"/>
            <a:ext cx="2724150" cy="1457325"/>
          </a:xfrm>
        </p:spPr>
      </p:pic>
      <p:pic>
        <p:nvPicPr>
          <p:cNvPr id="13" name="Image 12" title="Loupe écran PC et téléphone">
            <a:extLst>
              <a:ext uri="{FF2B5EF4-FFF2-40B4-BE49-F238E27FC236}">
                <a16:creationId xmlns:a16="http://schemas.microsoft.com/office/drawing/2014/main" id="{74BAB78E-F452-47BB-A780-5398C04DABE2}"/>
              </a:ext>
            </a:extLst>
          </p:cNvPr>
          <p:cNvPicPr>
            <a:picLocks noChangeAspect="1"/>
          </p:cNvPicPr>
          <p:nvPr/>
        </p:nvPicPr>
        <p:blipFill>
          <a:blip r:embed="rId5"/>
          <a:stretch>
            <a:fillRect/>
          </a:stretch>
        </p:blipFill>
        <p:spPr>
          <a:xfrm>
            <a:off x="5953125" y="3219450"/>
            <a:ext cx="2711450" cy="1165225"/>
          </a:xfrm>
          <a:prstGeom prst="rect">
            <a:avLst/>
          </a:prstGeom>
        </p:spPr>
      </p:pic>
      <p:grpSp>
        <p:nvGrpSpPr>
          <p:cNvPr id="84999" name="Groupe 4">
            <a:extLst>
              <a:ext uri="{FF2B5EF4-FFF2-40B4-BE49-F238E27FC236}">
                <a16:creationId xmlns:a16="http://schemas.microsoft.com/office/drawing/2014/main" id="{41578375-9594-4DFA-8B9E-ED148C0D6F53}"/>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5" name="Forme libre 5">
              <a:extLst>
                <a:ext uri="{FF2B5EF4-FFF2-40B4-BE49-F238E27FC236}">
                  <a16:creationId xmlns:a16="http://schemas.microsoft.com/office/drawing/2014/main" id="{AD9EAC4B-A1B9-4ADD-AEAC-F42E7E622F5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85001" name="Image 6">
              <a:extLst>
                <a:ext uri="{FF2B5EF4-FFF2-40B4-BE49-F238E27FC236}">
                  <a16:creationId xmlns:a16="http://schemas.microsoft.com/office/drawing/2014/main" id="{6325ECD3-C2A5-4559-AE16-52E8C3EB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357225" y="2380295"/>
            <a:ext cx="3960440" cy="742950"/>
          </a:xfrm>
        </p:spPr>
        <p:txBody>
          <a:bodyPr/>
          <a:lstStyle/>
          <a:p>
            <a:r>
              <a:rPr lang="fr-FR" dirty="0"/>
              <a:t>Situation de handicap visuel</a:t>
            </a:r>
          </a:p>
        </p:txBody>
      </p:sp>
      <p:pic>
        <p:nvPicPr>
          <p:cNvPr id="8" name="Espace réservé du contenu 7">
            <a:extLst>
              <a:ext uri="{FF2B5EF4-FFF2-40B4-BE49-F238E27FC236}">
                <a16:creationId xmlns:a16="http://schemas.microsoft.com/office/drawing/2014/main" id="{FA74A8EC-3002-4880-158B-DD68C3019FCA}"/>
              </a:ext>
            </a:extLst>
          </p:cNvPr>
          <p:cNvPicPr>
            <a:picLocks noGrp="1" noChangeAspect="1"/>
          </p:cNvPicPr>
          <p:nvPr>
            <p:ph sz="half" idx="1"/>
          </p:nvPr>
        </p:nvPicPr>
        <p:blipFill>
          <a:blip r:embed="rId2"/>
          <a:stretch>
            <a:fillRect/>
          </a:stretch>
        </p:blipFill>
        <p:spPr>
          <a:xfrm>
            <a:off x="1275960" y="133617"/>
            <a:ext cx="7848872" cy="4998930"/>
          </a:xfrm>
        </p:spPr>
      </p:pic>
      <p:pic>
        <p:nvPicPr>
          <p:cNvPr id="9" name="Image 8">
            <a:extLst>
              <a:ext uri="{FF2B5EF4-FFF2-40B4-BE49-F238E27FC236}">
                <a16:creationId xmlns:a16="http://schemas.microsoft.com/office/drawing/2014/main" id="{241D8DA4-C42F-3305-91FE-308F7720C132}"/>
              </a:ext>
            </a:extLst>
          </p:cNvPr>
          <p:cNvPicPr>
            <a:picLocks noChangeAspect="1"/>
          </p:cNvPicPr>
          <p:nvPr/>
        </p:nvPicPr>
        <p:blipFill rotWithShape="1">
          <a:blip r:embed="rId3"/>
          <a:srcRect l="9788"/>
          <a:stretch/>
        </p:blipFill>
        <p:spPr>
          <a:xfrm>
            <a:off x="8327483" y="182884"/>
            <a:ext cx="346721" cy="290299"/>
          </a:xfrm>
          <a:prstGeom prst="rect">
            <a:avLst/>
          </a:prstGeom>
        </p:spPr>
      </p:pic>
      <p:sp>
        <p:nvSpPr>
          <p:cNvPr id="10" name="Ellipse 9">
            <a:extLst>
              <a:ext uri="{FF2B5EF4-FFF2-40B4-BE49-F238E27FC236}">
                <a16:creationId xmlns:a16="http://schemas.microsoft.com/office/drawing/2014/main" id="{B96D6CA0-9283-7B87-0777-59968ADEB6D7}"/>
              </a:ext>
            </a:extLst>
          </p:cNvPr>
          <p:cNvSpPr/>
          <p:nvPr/>
        </p:nvSpPr>
        <p:spPr>
          <a:xfrm>
            <a:off x="8724760" y="133617"/>
            <a:ext cx="398112" cy="388834"/>
          </a:xfrm>
          <a:prstGeom prst="ellipse">
            <a:avLst/>
          </a:prstGeom>
          <a:blipFill>
            <a:blip r:embed="rId4">
              <a:biLevel thresh="7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5795718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67FF-47C3-466D-8146-B664A21CD665}"/>
              </a:ext>
            </a:extLst>
          </p:cNvPr>
          <p:cNvSpPr>
            <a:spLocks noGrp="1"/>
          </p:cNvSpPr>
          <p:nvPr>
            <p:ph type="title"/>
          </p:nvPr>
        </p:nvSpPr>
        <p:spPr>
          <a:xfrm>
            <a:off x="684213" y="195263"/>
            <a:ext cx="8066087" cy="742950"/>
          </a:xfrm>
        </p:spPr>
        <p:txBody>
          <a:bodyPr/>
          <a:lstStyle/>
          <a:p>
            <a:pPr>
              <a:defRPr/>
            </a:pPr>
            <a:r>
              <a:rPr lang="fr-FR" sz="2100" dirty="0">
                <a:solidFill>
                  <a:schemeClr val="bg2"/>
                </a:solidFill>
              </a:rPr>
              <a:t>Préconisé pour l’accessibilité aux aveugles et quasi-aveugles</a:t>
            </a:r>
            <a:endParaRPr lang="fr-FR" sz="2100" dirty="0"/>
          </a:p>
        </p:txBody>
      </p:sp>
      <p:pic>
        <p:nvPicPr>
          <p:cNvPr id="91139" name="Espace réservé du contenu 10" descr="Exemple pris de la page d'accueil de l'intranet Orange">
            <a:extLst>
              <a:ext uri="{FF2B5EF4-FFF2-40B4-BE49-F238E27FC236}">
                <a16:creationId xmlns:a16="http://schemas.microsoft.com/office/drawing/2014/main" id="{70FE0268-ACA7-48C0-BE50-0AF183EC6E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57732"/>
          <a:stretch>
            <a:fillRect/>
          </a:stretch>
        </p:blipFill>
        <p:spPr bwMode="auto">
          <a:xfrm>
            <a:off x="88900" y="1732384"/>
            <a:ext cx="3054350" cy="174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1" name="Groupe 3" descr="extraction de la liste des éléments avec NVDA">
            <a:extLst>
              <a:ext uri="{FF2B5EF4-FFF2-40B4-BE49-F238E27FC236}">
                <a16:creationId xmlns:a16="http://schemas.microsoft.com/office/drawing/2014/main" id="{D37ECCA5-673D-4174-AD98-53D82BFF599F}"/>
              </a:ext>
            </a:extLst>
          </p:cNvPr>
          <p:cNvGrpSpPr>
            <a:grpSpLocks/>
          </p:cNvGrpSpPr>
          <p:nvPr/>
        </p:nvGrpSpPr>
        <p:grpSpPr bwMode="auto">
          <a:xfrm>
            <a:off x="3341688" y="1860971"/>
            <a:ext cx="4254500" cy="2366963"/>
            <a:chOff x="3995937" y="495550"/>
            <a:chExt cx="4890196" cy="2490203"/>
          </a:xfrm>
        </p:grpSpPr>
        <p:pic>
          <p:nvPicPr>
            <p:cNvPr id="91149" name="Image 3">
              <a:extLst>
                <a:ext uri="{FF2B5EF4-FFF2-40B4-BE49-F238E27FC236}">
                  <a16:creationId xmlns:a16="http://schemas.microsoft.com/office/drawing/2014/main" id="{261F939D-B83E-4F38-96FC-8D25FE364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7" y="495550"/>
              <a:ext cx="4890196" cy="249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201AE78-AC24-4CD5-BAF1-00E5412FB2D2}"/>
                </a:ext>
              </a:extLst>
            </p:cNvPr>
            <p:cNvSpPr/>
            <p:nvPr/>
          </p:nvSpPr>
          <p:spPr>
            <a:xfrm>
              <a:off x="4114542" y="1566120"/>
              <a:ext cx="3049074" cy="360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1151" name="ZoneTexte 17">
              <a:extLst>
                <a:ext uri="{FF2B5EF4-FFF2-40B4-BE49-F238E27FC236}">
                  <a16:creationId xmlns:a16="http://schemas.microsoft.com/office/drawing/2014/main" id="{6D16523B-EF1D-4159-ABA8-CDFCA1702272}"/>
                </a:ext>
              </a:extLst>
            </p:cNvPr>
            <p:cNvSpPr txBox="1">
              <a:spLocks noChangeArrowheads="1"/>
            </p:cNvSpPr>
            <p:nvPr/>
          </p:nvSpPr>
          <p:spPr bwMode="auto">
            <a:xfrm>
              <a:off x="5741214" y="1841268"/>
              <a:ext cx="2697754" cy="35617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lang="fr-FR" altLang="fr-FR" sz="1100"/>
                <a:t>Champs Recherche bien renseigné</a:t>
              </a:r>
            </a:p>
          </p:txBody>
        </p:sp>
        <p:sp>
          <p:nvSpPr>
            <p:cNvPr id="10" name="Rectangle 9">
              <a:extLst>
                <a:ext uri="{FF2B5EF4-FFF2-40B4-BE49-F238E27FC236}">
                  <a16:creationId xmlns:a16="http://schemas.microsoft.com/office/drawing/2014/main" id="{9A132602-EE3B-44FA-BC3B-C715FF81C829}"/>
                </a:ext>
              </a:extLst>
            </p:cNvPr>
            <p:cNvSpPr/>
            <p:nvPr/>
          </p:nvSpPr>
          <p:spPr>
            <a:xfrm>
              <a:off x="4114542" y="1238770"/>
              <a:ext cx="3049074" cy="220461"/>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1153" name="ZoneTexte 11">
              <a:extLst>
                <a:ext uri="{FF2B5EF4-FFF2-40B4-BE49-F238E27FC236}">
                  <a16:creationId xmlns:a16="http://schemas.microsoft.com/office/drawing/2014/main" id="{FA0A2FA4-4E52-48AF-B6E1-B5A28B97E544}"/>
                </a:ext>
              </a:extLst>
            </p:cNvPr>
            <p:cNvSpPr txBox="1">
              <a:spLocks noChangeArrowheads="1"/>
            </p:cNvSpPr>
            <p:nvPr/>
          </p:nvSpPr>
          <p:spPr bwMode="auto">
            <a:xfrm>
              <a:off x="5738887" y="1348780"/>
              <a:ext cx="2697754" cy="1780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lang="fr-FR" altLang="fr-FR" sz="1100"/>
                <a:t>Lien extra page traité en bouton !</a:t>
              </a:r>
            </a:p>
          </p:txBody>
        </p:sp>
      </p:grpSp>
      <p:sp>
        <p:nvSpPr>
          <p:cNvPr id="7" name="Ellipse 6">
            <a:extLst>
              <a:ext uri="{FF2B5EF4-FFF2-40B4-BE49-F238E27FC236}">
                <a16:creationId xmlns:a16="http://schemas.microsoft.com/office/drawing/2014/main" id="{782ECD7C-720D-4C41-93D1-0874AB54809F}"/>
              </a:ext>
            </a:extLst>
          </p:cNvPr>
          <p:cNvSpPr/>
          <p:nvPr/>
        </p:nvSpPr>
        <p:spPr>
          <a:xfrm>
            <a:off x="7731125" y="2513434"/>
            <a:ext cx="360363" cy="33655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1</a:t>
            </a:r>
          </a:p>
        </p:txBody>
      </p:sp>
      <p:sp>
        <p:nvSpPr>
          <p:cNvPr id="13" name="Ellipse 12">
            <a:extLst>
              <a:ext uri="{FF2B5EF4-FFF2-40B4-BE49-F238E27FC236}">
                <a16:creationId xmlns:a16="http://schemas.microsoft.com/office/drawing/2014/main" id="{33D437D3-18CB-4D70-810D-B987A1A8CFF8}"/>
              </a:ext>
            </a:extLst>
          </p:cNvPr>
          <p:cNvSpPr/>
          <p:nvPr/>
        </p:nvSpPr>
        <p:spPr>
          <a:xfrm>
            <a:off x="7740650" y="3119859"/>
            <a:ext cx="360363" cy="33496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solidFill>
                  <a:schemeClr val="tx1"/>
                </a:solidFill>
              </a:rPr>
              <a:t>2</a:t>
            </a:r>
          </a:p>
        </p:txBody>
      </p:sp>
      <p:grpSp>
        <p:nvGrpSpPr>
          <p:cNvPr id="91146" name="Groupe 4">
            <a:extLst>
              <a:ext uri="{FF2B5EF4-FFF2-40B4-BE49-F238E27FC236}">
                <a16:creationId xmlns:a16="http://schemas.microsoft.com/office/drawing/2014/main" id="{82F7CE41-DDE7-4132-80B0-8737A334912E}"/>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22" name="Forme libre 5">
              <a:extLst>
                <a:ext uri="{FF2B5EF4-FFF2-40B4-BE49-F238E27FC236}">
                  <a16:creationId xmlns:a16="http://schemas.microsoft.com/office/drawing/2014/main" id="{06A80DDC-96B1-441B-848C-526339BF8EF0}"/>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1148" name="Image 6">
              <a:extLst>
                <a:ext uri="{FF2B5EF4-FFF2-40B4-BE49-F238E27FC236}">
                  <a16:creationId xmlns:a16="http://schemas.microsoft.com/office/drawing/2014/main" id="{8FE3E8F6-F059-43E8-A51C-0339CDCB0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27A5E07-74D6-04EB-51E6-2E28396A7C9A}"/>
              </a:ext>
            </a:extLst>
          </p:cNvPr>
          <p:cNvPicPr>
            <a:picLocks noGrp="1" noChangeAspect="1"/>
          </p:cNvPicPr>
          <p:nvPr>
            <p:ph sz="half" idx="1"/>
          </p:nvPr>
        </p:nvPicPr>
        <p:blipFill>
          <a:blip r:embed="rId2"/>
          <a:stretch>
            <a:fillRect/>
          </a:stretch>
        </p:blipFill>
        <p:spPr>
          <a:xfrm>
            <a:off x="535786" y="627534"/>
            <a:ext cx="8571348" cy="4176464"/>
          </a:xfrm>
        </p:spPr>
      </p:pic>
      <p:pic>
        <p:nvPicPr>
          <p:cNvPr id="10" name="Image 9">
            <a:extLst>
              <a:ext uri="{FF2B5EF4-FFF2-40B4-BE49-F238E27FC236}">
                <a16:creationId xmlns:a16="http://schemas.microsoft.com/office/drawing/2014/main" id="{AF982084-595F-5A78-10E8-F0C0A863EAD3}"/>
              </a:ext>
            </a:extLst>
          </p:cNvPr>
          <p:cNvPicPr>
            <a:picLocks noChangeAspect="1"/>
          </p:cNvPicPr>
          <p:nvPr/>
        </p:nvPicPr>
        <p:blipFill rotWithShape="1">
          <a:blip r:embed="rId3"/>
          <a:srcRect l="9788"/>
          <a:stretch/>
        </p:blipFill>
        <p:spPr>
          <a:xfrm>
            <a:off x="8327483" y="182884"/>
            <a:ext cx="346721" cy="290299"/>
          </a:xfrm>
          <a:prstGeom prst="rect">
            <a:avLst/>
          </a:prstGeom>
        </p:spPr>
      </p:pic>
      <p:sp>
        <p:nvSpPr>
          <p:cNvPr id="11" name="Ellipse 10">
            <a:extLst>
              <a:ext uri="{FF2B5EF4-FFF2-40B4-BE49-F238E27FC236}">
                <a16:creationId xmlns:a16="http://schemas.microsoft.com/office/drawing/2014/main" id="{1090CCAD-6EFB-FBE1-8DE8-561D929AA090}"/>
              </a:ext>
            </a:extLst>
          </p:cNvPr>
          <p:cNvSpPr/>
          <p:nvPr/>
        </p:nvSpPr>
        <p:spPr>
          <a:xfrm>
            <a:off x="8724760" y="133617"/>
            <a:ext cx="398112" cy="388834"/>
          </a:xfrm>
          <a:prstGeom prst="ellipse">
            <a:avLst/>
          </a:prstGeom>
          <a:blipFill>
            <a:blip r:embed="rId4">
              <a:biLevel thresh="7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itre 1">
            <a:extLst>
              <a:ext uri="{FF2B5EF4-FFF2-40B4-BE49-F238E27FC236}">
                <a16:creationId xmlns:a16="http://schemas.microsoft.com/office/drawing/2014/main" id="{16E41E97-BDFF-582A-180B-BB43F94F6239}"/>
              </a:ext>
            </a:extLst>
          </p:cNvPr>
          <p:cNvSpPr txBox="1">
            <a:spLocks/>
          </p:cNvSpPr>
          <p:nvPr/>
        </p:nvSpPr>
        <p:spPr>
          <a:xfrm rot="16200000">
            <a:off x="-1618436" y="2056259"/>
            <a:ext cx="4176464" cy="742950"/>
          </a:xfrm>
          <a:prstGeom prst="rect">
            <a:avLst/>
          </a:prstGeom>
        </p:spPr>
        <p:txBody>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defTabSz="914400"/>
            <a:r>
              <a:rPr lang="fr-FR" sz="2000" dirty="0"/>
              <a:t>Bonne pratique Situ H visuel</a:t>
            </a:r>
          </a:p>
        </p:txBody>
      </p:sp>
    </p:spTree>
    <p:extLst>
      <p:ext uri="{BB962C8B-B14F-4D97-AF65-F5344CB8AC3E}">
        <p14:creationId xmlns:p14="http://schemas.microsoft.com/office/powerpoint/2010/main" val="304385905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8A2250C-8D9C-42B0-8EFE-474B012491C8}"/>
              </a:ext>
            </a:extLst>
          </p:cNvPr>
          <p:cNvSpPr>
            <a:spLocks noGrp="1"/>
          </p:cNvSpPr>
          <p:nvPr>
            <p:ph type="title"/>
          </p:nvPr>
        </p:nvSpPr>
        <p:spPr>
          <a:xfrm>
            <a:off x="827088" y="1419225"/>
            <a:ext cx="6337300" cy="2881313"/>
          </a:xfrm>
        </p:spPr>
        <p:txBody>
          <a:bodyPr/>
          <a:lstStyle/>
          <a:p>
            <a:pPr>
              <a:defRPr/>
            </a:pPr>
            <a:r>
              <a:rPr lang="fr-FR" dirty="0"/>
              <a:t>Handicap de Malvoyance</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23F437-B52C-46D0-828F-92D465BB3F0B}"/>
              </a:ext>
            </a:extLst>
          </p:cNvPr>
          <p:cNvSpPr>
            <a:spLocks noGrp="1"/>
          </p:cNvSpPr>
          <p:nvPr>
            <p:ph type="title"/>
          </p:nvPr>
        </p:nvSpPr>
        <p:spPr>
          <a:xfrm>
            <a:off x="827088" y="268288"/>
            <a:ext cx="8066087" cy="742950"/>
          </a:xfrm>
        </p:spPr>
        <p:txBody>
          <a:bodyPr/>
          <a:lstStyle/>
          <a:p>
            <a:pPr>
              <a:defRPr/>
            </a:pPr>
            <a:r>
              <a:rPr lang="fr-FR" dirty="0"/>
              <a:t>Sur ce handicap de malvoyance</a:t>
            </a:r>
          </a:p>
        </p:txBody>
      </p:sp>
      <p:sp>
        <p:nvSpPr>
          <p:cNvPr id="6" name="Espace réservé du contenu 5">
            <a:extLst>
              <a:ext uri="{FF2B5EF4-FFF2-40B4-BE49-F238E27FC236}">
                <a16:creationId xmlns:a16="http://schemas.microsoft.com/office/drawing/2014/main" id="{E68A7FA4-6D86-42E9-91ED-3400250CFD87}"/>
              </a:ext>
            </a:extLst>
          </p:cNvPr>
          <p:cNvSpPr>
            <a:spLocks noGrp="1"/>
          </p:cNvSpPr>
          <p:nvPr>
            <p:ph sz="half" idx="1"/>
          </p:nvPr>
        </p:nvSpPr>
        <p:spPr>
          <a:xfrm>
            <a:off x="395288" y="969963"/>
            <a:ext cx="4105275" cy="2054225"/>
          </a:xfrm>
        </p:spPr>
        <p:txBody>
          <a:bodyPr>
            <a:normAutofit fontScale="92500" lnSpcReduction="20000"/>
          </a:bodyPr>
          <a:lstStyle/>
          <a:p>
            <a:pPr>
              <a:lnSpc>
                <a:spcPct val="150000"/>
              </a:lnSpc>
              <a:tabLst>
                <a:tab pos="2241550" algn="l"/>
              </a:tabLst>
              <a:defRPr/>
            </a:pPr>
            <a:r>
              <a:rPr lang="fr-FR" sz="1600" dirty="0">
                <a:solidFill>
                  <a:srgbClr val="FF6600"/>
                </a:solidFill>
              </a:rPr>
              <a:t>Malvoyance </a:t>
            </a:r>
            <a:r>
              <a:rPr lang="fr-FR" sz="1600" dirty="0">
                <a:latin typeface="Helvetica 55 Roman" panose="020B0604020202020204" pitchFamily="34" charset="0"/>
              </a:rPr>
              <a:t>c’est une acuité visuelle inférieure ou égale à 3/10</a:t>
            </a:r>
            <a:r>
              <a:rPr lang="fr-FR" sz="1600" baseline="30000" dirty="0">
                <a:latin typeface="Helvetica 55 Roman" panose="020B0604020202020204" pitchFamily="34" charset="0"/>
              </a:rPr>
              <a:t>e</a:t>
            </a:r>
            <a:r>
              <a:rPr lang="fr-FR" sz="1600" dirty="0">
                <a:latin typeface="Helvetica 55 Roman" panose="020B0604020202020204" pitchFamily="34" charset="0"/>
              </a:rPr>
              <a:t> ou un champ visuel limité à moins de 20 degrés. Cette déficience visuelle ne peut plus être traitée ou corrigée.</a:t>
            </a:r>
          </a:p>
          <a:p>
            <a:pPr>
              <a:lnSpc>
                <a:spcPct val="150000"/>
              </a:lnSpc>
              <a:defRPr/>
            </a:pPr>
            <a:r>
              <a:rPr lang="fr-FR" sz="1600" dirty="0">
                <a:solidFill>
                  <a:srgbClr val="FF6600"/>
                </a:solidFill>
                <a:latin typeface="Helvetica 55 Roman" panose="020B0604020202020204" pitchFamily="34" charset="0"/>
              </a:rPr>
              <a:t>-&gt;</a:t>
            </a:r>
            <a:r>
              <a:rPr lang="fr-FR" sz="1600" dirty="0">
                <a:solidFill>
                  <a:srgbClr val="FF6600"/>
                </a:solidFill>
                <a:latin typeface="+mn-lt"/>
              </a:rPr>
              <a:t>Trois atteintes </a:t>
            </a:r>
            <a:r>
              <a:rPr lang="fr-FR" sz="1600" dirty="0">
                <a:solidFill>
                  <a:srgbClr val="FF6600"/>
                </a:solidFill>
                <a:latin typeface="Helvetica 55 Roman" panose="020B0604020202020204" pitchFamily="34" charset="0"/>
              </a:rPr>
              <a:t>: </a:t>
            </a:r>
            <a:br>
              <a:rPr lang="fr-FR" sz="1600" dirty="0">
                <a:solidFill>
                  <a:srgbClr val="FF6600"/>
                </a:solidFill>
                <a:latin typeface="Helvetica 55 Roman" panose="020B0604020202020204" pitchFamily="34" charset="0"/>
              </a:rPr>
            </a:br>
            <a:r>
              <a:rPr lang="fr-FR" sz="1600" dirty="0">
                <a:latin typeface="Helvetica 55 Roman" panose="020B0604020202020204" pitchFamily="34" charset="0"/>
              </a:rPr>
              <a:t>flou, vision centrale, vision périphérique</a:t>
            </a:r>
          </a:p>
        </p:txBody>
      </p:sp>
      <p:grpSp>
        <p:nvGrpSpPr>
          <p:cNvPr id="94212" name="Groupe 28">
            <a:extLst>
              <a:ext uri="{FF2B5EF4-FFF2-40B4-BE49-F238E27FC236}">
                <a16:creationId xmlns:a16="http://schemas.microsoft.com/office/drawing/2014/main" id="{2B412590-2445-4A07-9FF6-42EA7E12C0AF}"/>
              </a:ext>
            </a:extLst>
          </p:cNvPr>
          <p:cNvGrpSpPr>
            <a:grpSpLocks/>
          </p:cNvGrpSpPr>
          <p:nvPr/>
        </p:nvGrpSpPr>
        <p:grpSpPr bwMode="auto">
          <a:xfrm>
            <a:off x="8459788" y="87313"/>
            <a:ext cx="576262" cy="539750"/>
            <a:chOff x="8172450" y="50800"/>
            <a:chExt cx="792163" cy="792163"/>
          </a:xfrm>
        </p:grpSpPr>
        <p:grpSp>
          <p:nvGrpSpPr>
            <p:cNvPr id="94225" name="Groupe 4">
              <a:extLst>
                <a:ext uri="{FF2B5EF4-FFF2-40B4-BE49-F238E27FC236}">
                  <a16:creationId xmlns:a16="http://schemas.microsoft.com/office/drawing/2014/main" id="{EFD7AE5A-C11C-4CA7-8C7D-67008F06E08B}"/>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26" name="Forme libre 5">
                <a:extLst>
                  <a:ext uri="{FF2B5EF4-FFF2-40B4-BE49-F238E27FC236}">
                    <a16:creationId xmlns:a16="http://schemas.microsoft.com/office/drawing/2014/main" id="{484BA979-3A46-47A7-A0B2-E43311251BB9}"/>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4228" name="Image 6">
                <a:extLst>
                  <a:ext uri="{FF2B5EF4-FFF2-40B4-BE49-F238E27FC236}">
                    <a16:creationId xmlns:a16="http://schemas.microsoft.com/office/drawing/2014/main" id="{7DDC27E3-84A6-4955-97E1-D31EC781E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 name="Connecteur droit 24">
              <a:extLst>
                <a:ext uri="{FF2B5EF4-FFF2-40B4-BE49-F238E27FC236}">
                  <a16:creationId xmlns:a16="http://schemas.microsoft.com/office/drawing/2014/main" id="{06BEEFCF-83A4-4976-9646-2F823A95CA7F}"/>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aphicFrame>
        <p:nvGraphicFramePr>
          <p:cNvPr id="28" name="Tableau 11">
            <a:extLst>
              <a:ext uri="{FF2B5EF4-FFF2-40B4-BE49-F238E27FC236}">
                <a16:creationId xmlns:a16="http://schemas.microsoft.com/office/drawing/2014/main" id="{39D9A26C-D03E-483F-8145-21358FA948B9}"/>
              </a:ext>
            </a:extLst>
          </p:cNvPr>
          <p:cNvGraphicFramePr>
            <a:graphicFrameLocks noGrp="1"/>
          </p:cNvGraphicFramePr>
          <p:nvPr/>
        </p:nvGraphicFramePr>
        <p:xfrm>
          <a:off x="2339975" y="4337050"/>
          <a:ext cx="4681539" cy="304810"/>
        </p:xfrm>
        <a:graphic>
          <a:graphicData uri="http://schemas.openxmlformats.org/drawingml/2006/table">
            <a:tbl>
              <a:tblPr firstRow="1" bandRow="1">
                <a:tableStyleId>{5C22544A-7EE6-4342-B048-85BDC9FD1C3A}</a:tableStyleId>
              </a:tblPr>
              <a:tblGrid>
                <a:gridCol w="1578765">
                  <a:extLst>
                    <a:ext uri="{9D8B030D-6E8A-4147-A177-3AD203B41FA5}">
                      <a16:colId xmlns:a16="http://schemas.microsoft.com/office/drawing/2014/main" val="20000"/>
                    </a:ext>
                  </a:extLst>
                </a:gridCol>
                <a:gridCol w="1578765">
                  <a:extLst>
                    <a:ext uri="{9D8B030D-6E8A-4147-A177-3AD203B41FA5}">
                      <a16:colId xmlns:a16="http://schemas.microsoft.com/office/drawing/2014/main" val="20001"/>
                    </a:ext>
                  </a:extLst>
                </a:gridCol>
                <a:gridCol w="1524009">
                  <a:extLst>
                    <a:ext uri="{9D8B030D-6E8A-4147-A177-3AD203B41FA5}">
                      <a16:colId xmlns:a16="http://schemas.microsoft.com/office/drawing/2014/main" val="20002"/>
                    </a:ext>
                  </a:extLst>
                </a:gridCol>
              </a:tblGrid>
              <a:tr h="304800">
                <a:tc>
                  <a:txBody>
                    <a:bodyPr/>
                    <a:lstStyle/>
                    <a:p>
                      <a:pPr algn="ctr"/>
                      <a:r>
                        <a:rPr lang="fr-FR" sz="1400" dirty="0">
                          <a:solidFill>
                            <a:schemeClr val="tx1"/>
                          </a:solidFill>
                        </a:rPr>
                        <a:t>10/10</a:t>
                      </a:r>
                    </a:p>
                  </a:txBody>
                  <a:tcPr marL="91458" marR="91458" marT="45725" marB="45725"/>
                </a:tc>
                <a:tc>
                  <a:txBody>
                    <a:bodyPr/>
                    <a:lstStyle/>
                    <a:p>
                      <a:pPr algn="ctr"/>
                      <a:r>
                        <a:rPr lang="fr-FR" sz="1400" dirty="0">
                          <a:solidFill>
                            <a:schemeClr val="tx1"/>
                          </a:solidFill>
                        </a:rPr>
                        <a:t>5/10</a:t>
                      </a:r>
                    </a:p>
                  </a:txBody>
                  <a:tcPr marL="91458" marR="91458" marT="45725" marB="45725"/>
                </a:tc>
                <a:tc>
                  <a:txBody>
                    <a:bodyPr/>
                    <a:lstStyle/>
                    <a:p>
                      <a:pPr algn="ctr"/>
                      <a:r>
                        <a:rPr lang="fr-FR" sz="1400" dirty="0">
                          <a:solidFill>
                            <a:schemeClr val="tx1"/>
                          </a:solidFill>
                        </a:rPr>
                        <a:t>1/10</a:t>
                      </a:r>
                    </a:p>
                  </a:txBody>
                  <a:tcPr marL="91458" marR="91458" marT="45725" marB="45725"/>
                </a:tc>
                <a:extLst>
                  <a:ext uri="{0D108BD9-81ED-4DB2-BD59-A6C34878D82A}">
                    <a16:rowId xmlns:a16="http://schemas.microsoft.com/office/drawing/2014/main" val="10000"/>
                  </a:ext>
                </a:extLst>
              </a:tr>
            </a:tbl>
          </a:graphicData>
        </a:graphic>
      </p:graphicFrame>
      <p:pic>
        <p:nvPicPr>
          <p:cNvPr id="94223" name="Espace réservé du contenu 9" descr="4 images à différents degré de flou : 10/10 , 5/10 ; 1/10">
            <a:extLst>
              <a:ext uri="{FF2B5EF4-FFF2-40B4-BE49-F238E27FC236}">
                <a16:creationId xmlns:a16="http://schemas.microsoft.com/office/drawing/2014/main" id="{0EACCF40-493F-4692-AC95-3144C17CA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5050"/>
          <a:stretch>
            <a:fillRect/>
          </a:stretch>
        </p:blipFill>
        <p:spPr bwMode="auto">
          <a:xfrm>
            <a:off x="2336800" y="3317875"/>
            <a:ext cx="468471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4" name="Espace réservé du contenu 14" descr="schéma pour montrer les différents degrés du champ visuel&#10;Lecture : 10 degrés&#10;reconnaissance de symboles : 20 degrés&#10;reconnaissance des couleurs : 30 degrés&#10;vision bonoculaire : 60 degré">
            <a:extLst>
              <a:ext uri="{FF2B5EF4-FFF2-40B4-BE49-F238E27FC236}">
                <a16:creationId xmlns:a16="http://schemas.microsoft.com/office/drawing/2014/main" id="{0445EF55-F1D4-4658-A270-F4E37F2370C2}"/>
              </a:ext>
            </a:extLst>
          </p:cNvPr>
          <p:cNvPicPr>
            <a:picLocks noGrp="1" noChangeAspect="1" noChangeArrowheads="1"/>
          </p:cNvPicPr>
          <p:nvPr>
            <p:ph sz="half" idx="10"/>
          </p:nvPr>
        </p:nvPicPr>
        <p:blipFill>
          <a:blip r:embed="rId5">
            <a:extLst>
              <a:ext uri="{28A0092B-C50C-407E-A947-70E740481C1C}">
                <a14:useLocalDpi xmlns:a14="http://schemas.microsoft.com/office/drawing/2010/main" val="0"/>
              </a:ext>
            </a:extLst>
          </a:blip>
          <a:srcRect/>
          <a:stretch>
            <a:fillRect/>
          </a:stretch>
        </p:blipFill>
        <p:spPr bwMode="auto">
          <a:xfrm>
            <a:off x="4808538" y="1063625"/>
            <a:ext cx="4105275" cy="1744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448D3E-1AA6-487E-A153-48AB29F6F6DB}"/>
              </a:ext>
            </a:extLst>
          </p:cNvPr>
          <p:cNvSpPr>
            <a:spLocks noGrp="1"/>
          </p:cNvSpPr>
          <p:nvPr>
            <p:ph type="title"/>
          </p:nvPr>
        </p:nvSpPr>
        <p:spPr>
          <a:xfrm>
            <a:off x="827088" y="268288"/>
            <a:ext cx="8066087" cy="742950"/>
          </a:xfrm>
        </p:spPr>
        <p:txBody>
          <a:bodyPr/>
          <a:lstStyle/>
          <a:p>
            <a:pPr>
              <a:defRPr/>
            </a:pPr>
            <a:r>
              <a:rPr lang="fr-FR" sz="3200" dirty="0"/>
              <a:t>Malvoyance </a:t>
            </a:r>
            <a:r>
              <a:rPr lang="fr-FR" sz="2000" dirty="0"/>
              <a:t>ce que cela entraine au niveau fonctionnel</a:t>
            </a:r>
          </a:p>
        </p:txBody>
      </p:sp>
      <p:sp>
        <p:nvSpPr>
          <p:cNvPr id="96259" name="Espace réservé du pied de page 2">
            <a:extLst>
              <a:ext uri="{FF2B5EF4-FFF2-40B4-BE49-F238E27FC236}">
                <a16:creationId xmlns:a16="http://schemas.microsoft.com/office/drawing/2014/main" id="{9FD8187C-FC01-4AE2-B878-121482F4BA4D}"/>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
        <p:nvSpPr>
          <p:cNvPr id="96260" name="Espace réservé du numéro de diapositive 3">
            <a:extLst>
              <a:ext uri="{FF2B5EF4-FFF2-40B4-BE49-F238E27FC236}">
                <a16:creationId xmlns:a16="http://schemas.microsoft.com/office/drawing/2014/main" id="{9BF0BD8A-40A7-42A7-9C40-B185BB51B3E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CAC0EA-1486-4652-8314-6B1D30FAAB1E}" type="slidenum">
              <a:rPr lang="fr-FR" altLang="fr-FR"/>
              <a:pPr/>
              <a:t>18</a:t>
            </a:fld>
            <a:endParaRPr lang="fr-FR" altLang="fr-FR"/>
          </a:p>
        </p:txBody>
      </p:sp>
      <p:graphicFrame>
        <p:nvGraphicFramePr>
          <p:cNvPr id="6" name="Diagramme 5">
            <a:extLst>
              <a:ext uri="{FF2B5EF4-FFF2-40B4-BE49-F238E27FC236}">
                <a16:creationId xmlns:a16="http://schemas.microsoft.com/office/drawing/2014/main" id="{6CA8D4D0-E438-4AE9-80DB-807727D667B7}"/>
              </a:ext>
            </a:extLst>
          </p:cNvPr>
          <p:cNvGraphicFramePr/>
          <p:nvPr/>
        </p:nvGraphicFramePr>
        <p:xfrm>
          <a:off x="1115616" y="837807"/>
          <a:ext cx="6912768" cy="4182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6262" name="Groupe 28">
            <a:extLst>
              <a:ext uri="{FF2B5EF4-FFF2-40B4-BE49-F238E27FC236}">
                <a16:creationId xmlns:a16="http://schemas.microsoft.com/office/drawing/2014/main" id="{2B40D2EC-5132-4198-A5C7-93BBD3A0D764}"/>
              </a:ext>
            </a:extLst>
          </p:cNvPr>
          <p:cNvGrpSpPr>
            <a:grpSpLocks/>
          </p:cNvGrpSpPr>
          <p:nvPr/>
        </p:nvGrpSpPr>
        <p:grpSpPr bwMode="auto">
          <a:xfrm>
            <a:off x="8459788" y="87313"/>
            <a:ext cx="576262" cy="539750"/>
            <a:chOff x="8172450" y="50800"/>
            <a:chExt cx="792163" cy="792163"/>
          </a:xfrm>
        </p:grpSpPr>
        <p:grpSp>
          <p:nvGrpSpPr>
            <p:cNvPr id="96263" name="Groupe 4">
              <a:extLst>
                <a:ext uri="{FF2B5EF4-FFF2-40B4-BE49-F238E27FC236}">
                  <a16:creationId xmlns:a16="http://schemas.microsoft.com/office/drawing/2014/main" id="{D27F9FE5-6B93-419E-ADAD-1EF5FB870C2D}"/>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5" name="Forme libre 5">
                <a:extLst>
                  <a:ext uri="{FF2B5EF4-FFF2-40B4-BE49-F238E27FC236}">
                    <a16:creationId xmlns:a16="http://schemas.microsoft.com/office/drawing/2014/main" id="{03B019F1-A24E-4A00-9C25-6741EB388E43}"/>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6266" name="Image 6">
                <a:extLst>
                  <a:ext uri="{FF2B5EF4-FFF2-40B4-BE49-F238E27FC236}">
                    <a16:creationId xmlns:a16="http://schemas.microsoft.com/office/drawing/2014/main" id="{1BAFC9DF-EC0B-44EE-B154-849D3D0239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13">
              <a:extLst>
                <a:ext uri="{FF2B5EF4-FFF2-40B4-BE49-F238E27FC236}">
                  <a16:creationId xmlns:a16="http://schemas.microsoft.com/office/drawing/2014/main" id="{E701DE02-4B84-4DFC-9E25-1A7F3D1E4683}"/>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descr="Page sur l'aménagement en cas de handicap de l'étudiant">
            <a:extLst>
              <a:ext uri="{FF2B5EF4-FFF2-40B4-BE49-F238E27FC236}">
                <a16:creationId xmlns:a16="http://schemas.microsoft.com/office/drawing/2014/main" id="{FF22F832-921C-49E6-BFCA-C580E0FF0AAA}"/>
              </a:ext>
            </a:extLst>
          </p:cNvPr>
          <p:cNvSpPr>
            <a:spLocks noGrp="1"/>
          </p:cNvSpPr>
          <p:nvPr>
            <p:ph type="title"/>
          </p:nvPr>
        </p:nvSpPr>
        <p:spPr>
          <a:xfrm>
            <a:off x="827088" y="268288"/>
            <a:ext cx="8066087" cy="742950"/>
          </a:xfrm>
        </p:spPr>
        <p:txBody>
          <a:bodyPr/>
          <a:lstStyle/>
          <a:p>
            <a:pPr>
              <a:defRPr/>
            </a:pPr>
            <a:r>
              <a:rPr lang="fr-FR" dirty="0"/>
              <a:t>Simulation malvoyance page web de l’Université de Paris</a:t>
            </a:r>
          </a:p>
        </p:txBody>
      </p:sp>
      <p:pic>
        <p:nvPicPr>
          <p:cNvPr id="98307" name="Espace réservé du contenu 6" descr="page pour la simulation https://u-paris.fr/etudes-et-handicap/">
            <a:extLst>
              <a:ext uri="{FF2B5EF4-FFF2-40B4-BE49-F238E27FC236}">
                <a16:creationId xmlns:a16="http://schemas.microsoft.com/office/drawing/2014/main" id="{D8753DA8-FBEE-4DFA-95B8-EA663067A3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12838" y="771525"/>
            <a:ext cx="6548437" cy="4233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08" name="Groupe 28">
            <a:extLst>
              <a:ext uri="{FF2B5EF4-FFF2-40B4-BE49-F238E27FC236}">
                <a16:creationId xmlns:a16="http://schemas.microsoft.com/office/drawing/2014/main" id="{DBF518CD-28DA-4057-B5FC-FF0F3F765478}"/>
              </a:ext>
            </a:extLst>
          </p:cNvPr>
          <p:cNvGrpSpPr>
            <a:grpSpLocks/>
          </p:cNvGrpSpPr>
          <p:nvPr/>
        </p:nvGrpSpPr>
        <p:grpSpPr bwMode="auto">
          <a:xfrm>
            <a:off x="8459788" y="87313"/>
            <a:ext cx="576262" cy="539750"/>
            <a:chOff x="8172450" y="50800"/>
            <a:chExt cx="792163" cy="792163"/>
          </a:xfrm>
        </p:grpSpPr>
        <p:grpSp>
          <p:nvGrpSpPr>
            <p:cNvPr id="98309" name="Groupe 4">
              <a:extLst>
                <a:ext uri="{FF2B5EF4-FFF2-40B4-BE49-F238E27FC236}">
                  <a16:creationId xmlns:a16="http://schemas.microsoft.com/office/drawing/2014/main" id="{2440EFF1-893D-427F-B24B-A8A377354A8A}"/>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7" name="Forme libre 5">
                <a:extLst>
                  <a:ext uri="{FF2B5EF4-FFF2-40B4-BE49-F238E27FC236}">
                    <a16:creationId xmlns:a16="http://schemas.microsoft.com/office/drawing/2014/main" id="{714D5DD6-C35A-4A20-A99F-4F60A0FD3CD4}"/>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8312" name="Image 6">
                <a:extLst>
                  <a:ext uri="{FF2B5EF4-FFF2-40B4-BE49-F238E27FC236}">
                    <a16:creationId xmlns:a16="http://schemas.microsoft.com/office/drawing/2014/main" id="{D81DE704-3906-476A-A182-BF92BD963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Connecteur droit 5">
              <a:extLst>
                <a:ext uri="{FF2B5EF4-FFF2-40B4-BE49-F238E27FC236}">
                  <a16:creationId xmlns:a16="http://schemas.microsoft.com/office/drawing/2014/main" id="{AEECB02F-F087-470C-AD83-B8C3F77200BC}"/>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2224979035"/>
              </p:ext>
            </p:extLst>
          </p:nvPr>
        </p:nvGraphicFramePr>
        <p:xfrm>
          <a:off x="339725" y="1304925"/>
          <a:ext cx="8470900" cy="316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p:cNvSpPr>
            <a:spLocks noGrp="1"/>
          </p:cNvSpPr>
          <p:nvPr>
            <p:ph type="title"/>
          </p:nvPr>
        </p:nvSpPr>
        <p:spPr/>
        <p:txBody>
          <a:bodyPr/>
          <a:lstStyle/>
          <a:p>
            <a:pPr algn="l"/>
            <a:r>
              <a:rPr lang="fr-FR" sz="2025" dirty="0"/>
              <a:t>Le concept de </a:t>
            </a:r>
            <a:r>
              <a:rPr lang="fr-FR" sz="2025" dirty="0">
                <a:solidFill>
                  <a:schemeClr val="bg1"/>
                </a:solidFill>
                <a:latin typeface="Arial Black" panose="020B0A04020102020204" pitchFamily="34" charset="0"/>
              </a:rPr>
              <a:t>H</a:t>
            </a:r>
            <a:r>
              <a:rPr lang="fr-FR" sz="2025" dirty="0"/>
              <a:t>andicap selon l’OMS (1980)</a:t>
            </a:r>
          </a:p>
        </p:txBody>
      </p:sp>
      <p:sp>
        <p:nvSpPr>
          <p:cNvPr id="3" name="ZoneTexte 2"/>
          <p:cNvSpPr txBox="1"/>
          <p:nvPr/>
        </p:nvSpPr>
        <p:spPr>
          <a:xfrm>
            <a:off x="1686466" y="866115"/>
            <a:ext cx="3944052" cy="861774"/>
          </a:xfrm>
          <a:prstGeom prst="rect">
            <a:avLst/>
          </a:prstGeom>
          <a:noFill/>
        </p:spPr>
        <p:txBody>
          <a:bodyPr wrap="square" rtlCol="0">
            <a:spAutoFit/>
          </a:bodyPr>
          <a:lstStyle/>
          <a:p>
            <a:r>
              <a:rPr lang="fr-FR" sz="1200" dirty="0">
                <a:solidFill>
                  <a:schemeClr val="bg1"/>
                </a:solidFill>
              </a:rPr>
              <a:t>« toute perte de substance ou altération d’une structure ou fonction psychologique, physiologique ou anatomique temporaire ou définitive » </a:t>
            </a:r>
          </a:p>
          <a:p>
            <a:r>
              <a:rPr lang="fr-FR" dirty="0">
                <a:solidFill>
                  <a:schemeClr val="accent1"/>
                </a:solidFill>
                <a:sym typeface="Wingdings" panose="05000000000000000000" pitchFamily="2" charset="2"/>
              </a:rPr>
              <a:t> </a:t>
            </a:r>
            <a:r>
              <a:rPr lang="fr-FR" b="1" dirty="0">
                <a:solidFill>
                  <a:schemeClr val="accent1"/>
                </a:solidFill>
                <a:sym typeface="Wingdings" panose="05000000000000000000" pitchFamily="2" charset="2"/>
              </a:rPr>
              <a:t>aspect lésionnel</a:t>
            </a:r>
            <a:endParaRPr lang="fr-FR" sz="1800" b="1" dirty="0">
              <a:solidFill>
                <a:schemeClr val="accent1"/>
              </a:solidFill>
            </a:endParaRPr>
          </a:p>
        </p:txBody>
      </p:sp>
      <p:sp>
        <p:nvSpPr>
          <p:cNvPr id="9" name="ZoneTexte 8"/>
          <p:cNvSpPr txBox="1"/>
          <p:nvPr/>
        </p:nvSpPr>
        <p:spPr>
          <a:xfrm>
            <a:off x="77917" y="2427734"/>
            <a:ext cx="2901921" cy="1231106"/>
          </a:xfrm>
          <a:prstGeom prst="rect">
            <a:avLst/>
          </a:prstGeom>
          <a:noFill/>
        </p:spPr>
        <p:txBody>
          <a:bodyPr wrap="square" rtlCol="0">
            <a:spAutoFit/>
          </a:bodyPr>
          <a:lstStyle/>
          <a:p>
            <a:pPr algn="r"/>
            <a:r>
              <a:rPr lang="fr-FR" sz="1200" dirty="0">
                <a:solidFill>
                  <a:schemeClr val="bg1"/>
                </a:solidFill>
              </a:rPr>
              <a:t>« réduction totale ou partielle (résultant d’une déficience) de la capacité à accomplir une activité d’une façon ou dans des limites considérées comme normales pour un être humain » </a:t>
            </a:r>
          </a:p>
          <a:p>
            <a:pPr algn="r"/>
            <a:r>
              <a:rPr lang="fr-FR" dirty="0">
                <a:solidFill>
                  <a:schemeClr val="accent1"/>
                </a:solidFill>
                <a:sym typeface="Wingdings" panose="05000000000000000000" pitchFamily="2" charset="2"/>
              </a:rPr>
              <a:t> </a:t>
            </a:r>
            <a:r>
              <a:rPr lang="fr-FR" b="1" dirty="0">
                <a:solidFill>
                  <a:schemeClr val="accent1"/>
                </a:solidFill>
                <a:sym typeface="Wingdings" panose="05000000000000000000" pitchFamily="2" charset="2"/>
              </a:rPr>
              <a:t>aspect fonctionnel</a:t>
            </a:r>
            <a:endParaRPr lang="fr-FR" b="1" dirty="0">
              <a:solidFill>
                <a:schemeClr val="accent1"/>
              </a:solidFill>
            </a:endParaRPr>
          </a:p>
        </p:txBody>
      </p:sp>
      <p:sp>
        <p:nvSpPr>
          <p:cNvPr id="10" name="ZoneTexte 9"/>
          <p:cNvSpPr txBox="1"/>
          <p:nvPr/>
        </p:nvSpPr>
        <p:spPr>
          <a:xfrm>
            <a:off x="6341973" y="2313132"/>
            <a:ext cx="2622515" cy="1415772"/>
          </a:xfrm>
          <a:prstGeom prst="rect">
            <a:avLst/>
          </a:prstGeom>
          <a:noFill/>
        </p:spPr>
        <p:txBody>
          <a:bodyPr wrap="square" rtlCol="0">
            <a:spAutoFit/>
          </a:bodyPr>
          <a:lstStyle/>
          <a:p>
            <a:r>
              <a:rPr lang="fr-FR" sz="1200" dirty="0">
                <a:solidFill>
                  <a:schemeClr val="bg1"/>
                </a:solidFill>
              </a:rPr>
              <a:t>« résultante pour un individu donné d’une déficience ou d’une incapacité qui limite ou interdit l’accomplissement d’un rôle normal, en rapport avec l’âge, le sexe, les facteurs sociaux et culturels » </a:t>
            </a:r>
          </a:p>
          <a:p>
            <a:r>
              <a:rPr lang="fr-FR" dirty="0">
                <a:solidFill>
                  <a:schemeClr val="accent1"/>
                </a:solidFill>
                <a:sym typeface="Wingdings" panose="05000000000000000000" pitchFamily="2" charset="2"/>
              </a:rPr>
              <a:t> </a:t>
            </a:r>
            <a:r>
              <a:rPr lang="fr-FR" b="1" dirty="0">
                <a:solidFill>
                  <a:schemeClr val="accent1"/>
                </a:solidFill>
                <a:sym typeface="Wingdings" panose="05000000000000000000" pitchFamily="2" charset="2"/>
              </a:rPr>
              <a:t>aspect situationnel</a:t>
            </a:r>
            <a:endParaRPr lang="fr-FR" b="1" dirty="0">
              <a:solidFill>
                <a:schemeClr val="accent1"/>
              </a:solidFill>
            </a:endParaRPr>
          </a:p>
        </p:txBody>
      </p:sp>
      <p:grpSp>
        <p:nvGrpSpPr>
          <p:cNvPr id="6" name="Groupe 5"/>
          <p:cNvGrpSpPr/>
          <p:nvPr/>
        </p:nvGrpSpPr>
        <p:grpSpPr>
          <a:xfrm>
            <a:off x="3022843" y="2571750"/>
            <a:ext cx="3098315" cy="1800200"/>
            <a:chOff x="2962819" y="3284984"/>
            <a:chExt cx="3020537" cy="1772080"/>
          </a:xfrm>
        </p:grpSpPr>
        <p:sp>
          <p:nvSpPr>
            <p:cNvPr id="13" name="Ellipse 12"/>
            <p:cNvSpPr/>
            <p:nvPr/>
          </p:nvSpPr>
          <p:spPr>
            <a:xfrm>
              <a:off x="2962819" y="3285668"/>
              <a:ext cx="1771396" cy="1771396"/>
            </a:xfrm>
            <a:prstGeom prst="ellipse">
              <a:avLst/>
            </a:prstGeom>
            <a:noFill/>
            <a:ln w="57150">
              <a:solidFill>
                <a:schemeClr val="accent5"/>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5" name="Ellipse 14"/>
            <p:cNvSpPr/>
            <p:nvPr/>
          </p:nvSpPr>
          <p:spPr>
            <a:xfrm>
              <a:off x="4211960" y="3284984"/>
              <a:ext cx="1771396" cy="1771396"/>
            </a:xfrm>
            <a:prstGeom prst="ellipse">
              <a:avLst/>
            </a:prstGeom>
            <a:noFill/>
            <a:ln w="57150">
              <a:solidFill>
                <a:schemeClr val="accent5"/>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pSp>
      <p:sp>
        <p:nvSpPr>
          <p:cNvPr id="7" name="ZoneTexte 6">
            <a:extLst>
              <a:ext uri="{FF2B5EF4-FFF2-40B4-BE49-F238E27FC236}">
                <a16:creationId xmlns:a16="http://schemas.microsoft.com/office/drawing/2014/main" id="{431F97D1-E453-6190-3E81-5FEBD6DBC3B3}"/>
              </a:ext>
            </a:extLst>
          </p:cNvPr>
          <p:cNvSpPr txBox="1"/>
          <p:nvPr/>
        </p:nvSpPr>
        <p:spPr>
          <a:xfrm>
            <a:off x="3131840" y="4371255"/>
            <a:ext cx="2587568" cy="424339"/>
          </a:xfrm>
          <a:prstGeom prst="upArrowCallout">
            <a:avLst/>
          </a:prstGeom>
          <a:noFill/>
          <a:ln w="28575">
            <a:solidFill>
              <a:schemeClr val="bg1">
                <a:lumMod val="75000"/>
              </a:schemeClr>
            </a:solidFill>
          </a:ln>
        </p:spPr>
        <p:txBody>
          <a:bodyPr wrap="none" rtlCol="0">
            <a:spAutoFit/>
          </a:bodyPr>
          <a:lstStyle/>
          <a:p>
            <a:pPr algn="ctr"/>
            <a:r>
              <a:rPr lang="fr-FR" sz="1200" b="1" dirty="0">
                <a:solidFill>
                  <a:schemeClr val="bg1"/>
                </a:solidFill>
              </a:rPr>
              <a:t>Ergonomie agit sur les 2 aspects</a:t>
            </a:r>
          </a:p>
        </p:txBody>
      </p:sp>
      <p:sp>
        <p:nvSpPr>
          <p:cNvPr id="11" name="ZoneTexte 10">
            <a:extLst>
              <a:ext uri="{FF2B5EF4-FFF2-40B4-BE49-F238E27FC236}">
                <a16:creationId xmlns:a16="http://schemas.microsoft.com/office/drawing/2014/main" id="{7EF2BA3D-846D-2D90-01F9-CCB5F21C5140}"/>
              </a:ext>
            </a:extLst>
          </p:cNvPr>
          <p:cNvSpPr txBox="1"/>
          <p:nvPr/>
        </p:nvSpPr>
        <p:spPr>
          <a:xfrm>
            <a:off x="4390158" y="2891720"/>
            <a:ext cx="397866" cy="400110"/>
          </a:xfrm>
          <a:prstGeom prst="rect">
            <a:avLst/>
          </a:prstGeom>
          <a:noFill/>
        </p:spPr>
        <p:txBody>
          <a:bodyPr wrap="none" rtlCol="0">
            <a:spAutoFit/>
          </a:bodyPr>
          <a:lstStyle/>
          <a:p>
            <a:r>
              <a:rPr lang="fr-FR" sz="2000" dirty="0">
                <a:latin typeface="Arial Black" panose="020B0A04020102020204" pitchFamily="34" charset="0"/>
              </a:rPr>
              <a:t>H</a:t>
            </a:r>
          </a:p>
        </p:txBody>
      </p:sp>
    </p:spTree>
    <p:extLst>
      <p:ext uri="{BB962C8B-B14F-4D97-AF65-F5344CB8AC3E}">
        <p14:creationId xmlns:p14="http://schemas.microsoft.com/office/powerpoint/2010/main" val="31862935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07C7661-0B1D-489D-A749-8FFA14CD477B}"/>
              </a:ext>
            </a:extLst>
          </p:cNvPr>
          <p:cNvSpPr>
            <a:spLocks noGrp="1"/>
          </p:cNvSpPr>
          <p:nvPr>
            <p:ph type="title"/>
          </p:nvPr>
        </p:nvSpPr>
        <p:spPr>
          <a:xfrm>
            <a:off x="611188" y="268288"/>
            <a:ext cx="8064500" cy="742950"/>
          </a:xfrm>
        </p:spPr>
        <p:txBody>
          <a:bodyPr/>
          <a:lstStyle/>
          <a:p>
            <a:pPr>
              <a:defRPr/>
            </a:pPr>
            <a:r>
              <a:rPr lang="fr-FR" sz="2100" dirty="0"/>
              <a:t>Simulation atteinte acuité visuelle générale (flou)</a:t>
            </a:r>
          </a:p>
        </p:txBody>
      </p:sp>
      <p:sp>
        <p:nvSpPr>
          <p:cNvPr id="99331" name="Espace réservé du pied de page 4">
            <a:extLst>
              <a:ext uri="{FF2B5EF4-FFF2-40B4-BE49-F238E27FC236}">
                <a16:creationId xmlns:a16="http://schemas.microsoft.com/office/drawing/2014/main" id="{F99C36F2-3A15-4276-A924-D38D74D4DF23}"/>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99332" name="Espace réservé du contenu 9" descr="2e vue détaillée d'un paragraphe qui reste flou (cataract à 97%) mais l'agrandissement permet de discriminer mieux le contenu">
            <a:extLst>
              <a:ext uri="{FF2B5EF4-FFF2-40B4-BE49-F238E27FC236}">
                <a16:creationId xmlns:a16="http://schemas.microsoft.com/office/drawing/2014/main" id="{CD586412-0244-413D-B88D-56DC4BBECEF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470400" y="2932113"/>
            <a:ext cx="4673600" cy="2211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Espace réservé du contenu 6" descr="1ere vue générale de la page en cas de cataract à 97%  : la vision est floue et le contenu n'a plus de couleur hormis que tout le contenu est jauni">
            <a:extLst>
              <a:ext uri="{FF2B5EF4-FFF2-40B4-BE49-F238E27FC236}">
                <a16:creationId xmlns:a16="http://schemas.microsoft.com/office/drawing/2014/main" id="{EA755834-F5F4-4F97-8AA3-1CF362A9EDCD}"/>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80963" y="628650"/>
            <a:ext cx="5295900" cy="2505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ZoneTexte 10">
            <a:extLst>
              <a:ext uri="{FF2B5EF4-FFF2-40B4-BE49-F238E27FC236}">
                <a16:creationId xmlns:a16="http://schemas.microsoft.com/office/drawing/2014/main" id="{0E501FE2-06AE-423C-986A-34D6CDFC2607}"/>
              </a:ext>
            </a:extLst>
          </p:cNvPr>
          <p:cNvSpPr txBox="1">
            <a:spLocks noChangeArrowheads="1"/>
          </p:cNvSpPr>
          <p:nvPr/>
        </p:nvSpPr>
        <p:spPr bwMode="auto">
          <a:xfrm>
            <a:off x="3203575" y="3195638"/>
            <a:ext cx="1439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a:solidFill>
                  <a:schemeClr val="bg1"/>
                </a:solidFill>
              </a:rPr>
              <a:t>Cataracte 97%</a:t>
            </a:r>
          </a:p>
        </p:txBody>
      </p:sp>
      <p:grpSp>
        <p:nvGrpSpPr>
          <p:cNvPr id="99335" name="Groupe 28">
            <a:extLst>
              <a:ext uri="{FF2B5EF4-FFF2-40B4-BE49-F238E27FC236}">
                <a16:creationId xmlns:a16="http://schemas.microsoft.com/office/drawing/2014/main" id="{014392C4-3CA4-456F-BE69-8072B0EB4868}"/>
              </a:ext>
            </a:extLst>
          </p:cNvPr>
          <p:cNvGrpSpPr>
            <a:grpSpLocks/>
          </p:cNvGrpSpPr>
          <p:nvPr/>
        </p:nvGrpSpPr>
        <p:grpSpPr bwMode="auto">
          <a:xfrm>
            <a:off x="8459788" y="87313"/>
            <a:ext cx="576262" cy="539750"/>
            <a:chOff x="8172450" y="50800"/>
            <a:chExt cx="792163" cy="792163"/>
          </a:xfrm>
        </p:grpSpPr>
        <p:grpSp>
          <p:nvGrpSpPr>
            <p:cNvPr id="99336" name="Groupe 4">
              <a:extLst>
                <a:ext uri="{FF2B5EF4-FFF2-40B4-BE49-F238E27FC236}">
                  <a16:creationId xmlns:a16="http://schemas.microsoft.com/office/drawing/2014/main" id="{07B64100-FEF8-4881-9983-F1DE80F4939C}"/>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5" name="Forme libre 5">
                <a:extLst>
                  <a:ext uri="{FF2B5EF4-FFF2-40B4-BE49-F238E27FC236}">
                    <a16:creationId xmlns:a16="http://schemas.microsoft.com/office/drawing/2014/main" id="{CB16F38B-CDBB-4549-80A5-5D0733B34191}"/>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99339" name="Image 6">
                <a:extLst>
                  <a:ext uri="{FF2B5EF4-FFF2-40B4-BE49-F238E27FC236}">
                    <a16:creationId xmlns:a16="http://schemas.microsoft.com/office/drawing/2014/main" id="{F018AEC8-A218-4128-929C-C7B3D195E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13">
              <a:extLst>
                <a:ext uri="{FF2B5EF4-FFF2-40B4-BE49-F238E27FC236}">
                  <a16:creationId xmlns:a16="http://schemas.microsoft.com/office/drawing/2014/main" id="{0C98DC82-D752-460B-A985-93E773DB91BD}"/>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624B7A-C5CD-4CE2-9D02-11DA3291E368}"/>
              </a:ext>
            </a:extLst>
          </p:cNvPr>
          <p:cNvSpPr>
            <a:spLocks noGrp="1"/>
          </p:cNvSpPr>
          <p:nvPr>
            <p:ph type="title"/>
          </p:nvPr>
        </p:nvSpPr>
        <p:spPr>
          <a:xfrm>
            <a:off x="827088" y="268288"/>
            <a:ext cx="8066087" cy="742950"/>
          </a:xfrm>
        </p:spPr>
        <p:txBody>
          <a:bodyPr/>
          <a:lstStyle/>
          <a:p>
            <a:pPr>
              <a:defRPr/>
            </a:pPr>
            <a:r>
              <a:rPr lang="fr-FR" dirty="0"/>
              <a:t>Simulation atteinte vision centrale </a:t>
            </a:r>
            <a:r>
              <a:rPr lang="fr-FR" sz="2000" dirty="0"/>
              <a:t>(*) </a:t>
            </a:r>
          </a:p>
        </p:txBody>
      </p:sp>
      <p:pic>
        <p:nvPicPr>
          <p:cNvPr id="101379" name="Image 15" descr="DMLA sèche 97%&#10;le fond est comme un peu opaque avec une tâche diffuse blanchâtre au centre qui rend en plus le contenu plus flou">
            <a:extLst>
              <a:ext uri="{FF2B5EF4-FFF2-40B4-BE49-F238E27FC236}">
                <a16:creationId xmlns:a16="http://schemas.microsoft.com/office/drawing/2014/main" id="{F815B220-54E9-493D-B606-F7E428C3D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2981325"/>
            <a:ext cx="392271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ZoneTexte 27">
            <a:extLst>
              <a:ext uri="{FF2B5EF4-FFF2-40B4-BE49-F238E27FC236}">
                <a16:creationId xmlns:a16="http://schemas.microsoft.com/office/drawing/2014/main" id="{E45527CC-AED9-44DF-A704-49AB2E9D60E2}"/>
              </a:ext>
            </a:extLst>
          </p:cNvPr>
          <p:cNvSpPr txBox="1">
            <a:spLocks noChangeArrowheads="1"/>
          </p:cNvSpPr>
          <p:nvPr/>
        </p:nvSpPr>
        <p:spPr bwMode="auto">
          <a:xfrm rot="-5400000">
            <a:off x="3998913" y="3786188"/>
            <a:ext cx="1120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DMLA sèche 97% et humide 84%</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1381" name="Espace réservé du contenu 23" descr="Rétinopathie diabétique 97%&#10;une tâche noire au centre qui rend flou l'écriture et des tâches moins sombres mais qui bougent dans l'oeil">
            <a:extLst>
              <a:ext uri="{FF2B5EF4-FFF2-40B4-BE49-F238E27FC236}">
                <a16:creationId xmlns:a16="http://schemas.microsoft.com/office/drawing/2014/main" id="{B2054065-27F9-4FFE-8F3F-7A13A08C9259}"/>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12750" y="768350"/>
            <a:ext cx="4002088" cy="1893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Espace réservé du contenu 29" descr="DMLA humide 84% une tâche au centre un peu plus noire avec une déformation de tout le contenu et un flou important">
            <a:extLst>
              <a:ext uri="{FF2B5EF4-FFF2-40B4-BE49-F238E27FC236}">
                <a16:creationId xmlns:a16="http://schemas.microsoft.com/office/drawing/2014/main" id="{D2480B5F-877A-4F82-8BD1-22947F23A626}"/>
              </a:ext>
            </a:extLst>
          </p:cNvPr>
          <p:cNvPicPr>
            <a:picLocks noGrp="1" noChangeAspect="1" noChangeArrowheads="1"/>
          </p:cNvPicPr>
          <p:nvPr>
            <p:ph sz="half" idx="10"/>
          </p:nvPr>
        </p:nvPicPr>
        <p:blipFill>
          <a:blip r:embed="rId5">
            <a:extLst>
              <a:ext uri="{28A0092B-C50C-407E-A947-70E740481C1C}">
                <a14:useLocalDpi xmlns:a14="http://schemas.microsoft.com/office/drawing/2010/main" val="0"/>
              </a:ext>
            </a:extLst>
          </a:blip>
          <a:srcRect/>
          <a:stretch>
            <a:fillRect/>
          </a:stretch>
        </p:blipFill>
        <p:spPr bwMode="auto">
          <a:xfrm>
            <a:off x="241300" y="2938463"/>
            <a:ext cx="4105275"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ZoneTexte 34" descr="Rétinopathie diabétique 97%&#10;">
            <a:extLst>
              <a:ext uri="{FF2B5EF4-FFF2-40B4-BE49-F238E27FC236}">
                <a16:creationId xmlns:a16="http://schemas.microsoft.com/office/drawing/2014/main" id="{21A8096F-3C08-469F-9A97-129E2ABC27CA}"/>
              </a:ext>
            </a:extLst>
          </p:cNvPr>
          <p:cNvSpPr txBox="1">
            <a:spLocks noChangeArrowheads="1"/>
          </p:cNvSpPr>
          <p:nvPr/>
        </p:nvSpPr>
        <p:spPr bwMode="auto">
          <a:xfrm>
            <a:off x="463550" y="2662238"/>
            <a:ext cx="2020888"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Rétinopathie diabétique 97%</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1384" name="Image 33" descr="syndrome de Traction Vitréo-Maculaire 85%&#10;un tâche sombre au centre qui déforme la page et rend une partie floue&#10;">
            <a:extLst>
              <a:ext uri="{FF2B5EF4-FFF2-40B4-BE49-F238E27FC236}">
                <a16:creationId xmlns:a16="http://schemas.microsoft.com/office/drawing/2014/main" id="{9F85A9D6-F6D7-4F5B-8007-D29E78228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1453"/>
          <a:stretch>
            <a:fillRect/>
          </a:stretch>
        </p:blipFill>
        <p:spPr bwMode="auto">
          <a:xfrm>
            <a:off x="4729163" y="760413"/>
            <a:ext cx="4310062"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ZoneTexte 41">
            <a:extLst>
              <a:ext uri="{FF2B5EF4-FFF2-40B4-BE49-F238E27FC236}">
                <a16:creationId xmlns:a16="http://schemas.microsoft.com/office/drawing/2014/main" id="{8D936D60-5E3B-49DF-9757-B7E9D5ED1916}"/>
              </a:ext>
            </a:extLst>
          </p:cNvPr>
          <p:cNvSpPr txBox="1">
            <a:spLocks noChangeArrowheads="1"/>
          </p:cNvSpPr>
          <p:nvPr/>
        </p:nvSpPr>
        <p:spPr bwMode="auto">
          <a:xfrm>
            <a:off x="4838700" y="2578100"/>
            <a:ext cx="31892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syndrome de Traction Vitréo-Maculaire 85%</a:t>
            </a:r>
            <a:endParaRPr lang="fr-FR" altLang="fr-FR" sz="1000">
              <a:solidFill>
                <a:schemeClr val="bg1"/>
              </a:solidFill>
              <a:ea typeface="Calibri" panose="020F0502020204030204" pitchFamily="34" charset="0"/>
              <a:cs typeface="Times New Roman" panose="02020603050405020304" pitchFamily="18" charset="0"/>
            </a:endParaRPr>
          </a:p>
        </p:txBody>
      </p:sp>
      <p:grpSp>
        <p:nvGrpSpPr>
          <p:cNvPr id="101386" name="Groupe 28">
            <a:extLst>
              <a:ext uri="{FF2B5EF4-FFF2-40B4-BE49-F238E27FC236}">
                <a16:creationId xmlns:a16="http://schemas.microsoft.com/office/drawing/2014/main" id="{80B37882-0FC0-4DE5-9756-68238F904D4E}"/>
              </a:ext>
            </a:extLst>
          </p:cNvPr>
          <p:cNvGrpSpPr>
            <a:grpSpLocks/>
          </p:cNvGrpSpPr>
          <p:nvPr/>
        </p:nvGrpSpPr>
        <p:grpSpPr bwMode="auto">
          <a:xfrm>
            <a:off x="8459788" y="87313"/>
            <a:ext cx="576262" cy="539750"/>
            <a:chOff x="8172450" y="50800"/>
            <a:chExt cx="792163" cy="792163"/>
          </a:xfrm>
        </p:grpSpPr>
        <p:grpSp>
          <p:nvGrpSpPr>
            <p:cNvPr id="101387" name="Groupe 4">
              <a:extLst>
                <a:ext uri="{FF2B5EF4-FFF2-40B4-BE49-F238E27FC236}">
                  <a16:creationId xmlns:a16="http://schemas.microsoft.com/office/drawing/2014/main" id="{9EAB7177-2357-4244-A49E-9B10E8ECB6F9}"/>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8" name="Forme libre 5">
                <a:extLst>
                  <a:ext uri="{FF2B5EF4-FFF2-40B4-BE49-F238E27FC236}">
                    <a16:creationId xmlns:a16="http://schemas.microsoft.com/office/drawing/2014/main" id="{F78F7278-0FDE-49C2-B264-EBB5FC53A1EE}"/>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1390" name="Image 6">
                <a:extLst>
                  <a:ext uri="{FF2B5EF4-FFF2-40B4-BE49-F238E27FC236}">
                    <a16:creationId xmlns:a16="http://schemas.microsoft.com/office/drawing/2014/main" id="{2ACD330B-B371-4D87-8A98-8F073E49E8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 name="Connecteur droit 16">
              <a:extLst>
                <a:ext uri="{FF2B5EF4-FFF2-40B4-BE49-F238E27FC236}">
                  <a16:creationId xmlns:a16="http://schemas.microsoft.com/office/drawing/2014/main" id="{89E974F8-899B-45C9-B29E-D141036C5CE7}"/>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4477095E-8A0E-40EC-869C-1DAD57FF5CCA}"/>
              </a:ext>
            </a:extLst>
          </p:cNvPr>
          <p:cNvSpPr>
            <a:spLocks noGrp="1"/>
          </p:cNvSpPr>
          <p:nvPr>
            <p:ph type="title"/>
          </p:nvPr>
        </p:nvSpPr>
        <p:spPr>
          <a:xfrm>
            <a:off x="611188" y="195263"/>
            <a:ext cx="8064500" cy="742950"/>
          </a:xfrm>
        </p:spPr>
        <p:txBody>
          <a:bodyPr/>
          <a:lstStyle/>
          <a:p>
            <a:pPr>
              <a:defRPr/>
            </a:pPr>
            <a:r>
              <a:rPr lang="fr-FR" sz="2400" dirty="0"/>
              <a:t>Simulation atteinte vision périphérique</a:t>
            </a:r>
            <a:endParaRPr lang="fr-FR" sz="2100" dirty="0"/>
          </a:p>
        </p:txBody>
      </p:sp>
      <p:sp>
        <p:nvSpPr>
          <p:cNvPr id="103427" name="Espace réservé du pied de page 4">
            <a:extLst>
              <a:ext uri="{FF2B5EF4-FFF2-40B4-BE49-F238E27FC236}">
                <a16:creationId xmlns:a16="http://schemas.microsoft.com/office/drawing/2014/main" id="{2438D1AA-76CD-4B45-BCAE-F52730FB6374}"/>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103428" name="Image 2" descr="3 images de scène : dans une cuisine, dans la rue, et dans le cabinet d'un ophtalmo &#10;à gauche la partie sans déficience et les mêmes à droite, mais qui focalise là où la personne veut regarder tandis que cette partie est nette et le reste est dépourvu de tout détail.">
            <a:extLst>
              <a:ext uri="{FF2B5EF4-FFF2-40B4-BE49-F238E27FC236}">
                <a16:creationId xmlns:a16="http://schemas.microsoft.com/office/drawing/2014/main" id="{669E47AF-B0D2-44FD-84CB-C157BEF49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920"/>
          <a:stretch>
            <a:fillRect/>
          </a:stretch>
        </p:blipFill>
        <p:spPr bwMode="auto">
          <a:xfrm>
            <a:off x="365125" y="627063"/>
            <a:ext cx="42481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29" name="Groupe 28">
            <a:extLst>
              <a:ext uri="{FF2B5EF4-FFF2-40B4-BE49-F238E27FC236}">
                <a16:creationId xmlns:a16="http://schemas.microsoft.com/office/drawing/2014/main" id="{0ACBE72C-4DC4-4E0F-85D1-9EC4C547EFF6}"/>
              </a:ext>
            </a:extLst>
          </p:cNvPr>
          <p:cNvGrpSpPr>
            <a:grpSpLocks/>
          </p:cNvGrpSpPr>
          <p:nvPr/>
        </p:nvGrpSpPr>
        <p:grpSpPr bwMode="auto">
          <a:xfrm>
            <a:off x="8459788" y="87313"/>
            <a:ext cx="576262" cy="539750"/>
            <a:chOff x="8172450" y="50800"/>
            <a:chExt cx="792163" cy="792163"/>
          </a:xfrm>
        </p:grpSpPr>
        <p:grpSp>
          <p:nvGrpSpPr>
            <p:cNvPr id="103432" name="Groupe 4">
              <a:extLst>
                <a:ext uri="{FF2B5EF4-FFF2-40B4-BE49-F238E27FC236}">
                  <a16:creationId xmlns:a16="http://schemas.microsoft.com/office/drawing/2014/main" id="{E4C6243E-858E-4A16-ADE8-D725BA283278}"/>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3" name="Forme libre 5">
                <a:extLst>
                  <a:ext uri="{FF2B5EF4-FFF2-40B4-BE49-F238E27FC236}">
                    <a16:creationId xmlns:a16="http://schemas.microsoft.com/office/drawing/2014/main" id="{F96AC9A1-F796-4B5B-88F4-CF4D77721B0B}"/>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3435" name="Image 6">
                <a:extLst>
                  <a:ext uri="{FF2B5EF4-FFF2-40B4-BE49-F238E27FC236}">
                    <a16:creationId xmlns:a16="http://schemas.microsoft.com/office/drawing/2014/main" id="{7DE9795F-7F71-4BDF-8B99-F943B26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Connecteur droit 11">
              <a:extLst>
                <a:ext uri="{FF2B5EF4-FFF2-40B4-BE49-F238E27FC236}">
                  <a16:creationId xmlns:a16="http://schemas.microsoft.com/office/drawing/2014/main" id="{22583FE1-F81A-4BD0-B771-5178AE0C6951}"/>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03430" name="Espace réservé du contenu 9" descr="exemple de glaucome à 89% où l'utilisateur s'approche pour mieux voir mais n'a que peu de mot car le champ devient encore plus réduit">
            <a:extLst>
              <a:ext uri="{FF2B5EF4-FFF2-40B4-BE49-F238E27FC236}">
                <a16:creationId xmlns:a16="http://schemas.microsoft.com/office/drawing/2014/main" id="{B0DEDDD4-C7B5-4A20-AD47-C1631DD37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938213"/>
            <a:ext cx="320516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Espace réservé du contenu 6" descr="Glaucome à 89% en vision plus éloignée, et c'est net mais l'utilisateur a le champs réduit tout autour">
            <a:extLst>
              <a:ext uri="{FF2B5EF4-FFF2-40B4-BE49-F238E27FC236}">
                <a16:creationId xmlns:a16="http://schemas.microsoft.com/office/drawing/2014/main" id="{CC381D69-99BA-428B-8A35-43E8C7C7BC69}"/>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rcRect/>
          <a:stretch>
            <a:fillRect/>
          </a:stretch>
        </p:blipFill>
        <p:spPr bwMode="auto">
          <a:xfrm>
            <a:off x="4743450" y="2922588"/>
            <a:ext cx="4292600" cy="2030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E4BE08E-12EE-4908-9B09-91FF41736DAC}"/>
              </a:ext>
            </a:extLst>
          </p:cNvPr>
          <p:cNvSpPr>
            <a:spLocks noGrp="1"/>
          </p:cNvSpPr>
          <p:nvPr>
            <p:ph type="title"/>
          </p:nvPr>
        </p:nvSpPr>
        <p:spPr>
          <a:xfrm>
            <a:off x="539750" y="123825"/>
            <a:ext cx="8064500" cy="742950"/>
          </a:xfrm>
        </p:spPr>
        <p:txBody>
          <a:bodyPr/>
          <a:lstStyle/>
          <a:p>
            <a:pPr>
              <a:defRPr/>
            </a:pPr>
            <a:r>
              <a:rPr lang="fr-FR" sz="2000" dirty="0"/>
              <a:t>Simulation atteinte vision périphérique</a:t>
            </a:r>
            <a:endParaRPr lang="fr-FR" sz="2100" dirty="0"/>
          </a:p>
        </p:txBody>
      </p:sp>
      <p:sp>
        <p:nvSpPr>
          <p:cNvPr id="105475" name="Espace réservé du pied de page 4">
            <a:extLst>
              <a:ext uri="{FF2B5EF4-FFF2-40B4-BE49-F238E27FC236}">
                <a16:creationId xmlns:a16="http://schemas.microsoft.com/office/drawing/2014/main" id="{67D0BACA-6190-46BE-BB91-C13A0AD769D1}"/>
              </a:ext>
            </a:extLst>
          </p:cNvPr>
          <p:cNvSpPr>
            <a:spLocks noGrp="1" noChangeArrowheads="1"/>
          </p:cNvSpPr>
          <p:nvPr>
            <p:ph type="ftr" sz="quarter" idx="4294967295"/>
          </p:nvPr>
        </p:nvSpPr>
        <p:spPr bwMode="auto">
          <a:xfrm>
            <a:off x="0" y="4875213"/>
            <a:ext cx="1800225" cy="288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pic>
        <p:nvPicPr>
          <p:cNvPr id="105476" name="Espace réservé du contenu 9">
            <a:extLst>
              <a:ext uri="{FF2B5EF4-FFF2-40B4-BE49-F238E27FC236}">
                <a16:creationId xmlns:a16="http://schemas.microsoft.com/office/drawing/2014/main" id="{A3BF1F9A-A0FD-453C-A1A8-1ED476AB902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350" y="627063"/>
            <a:ext cx="4422775" cy="2093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Espace réservé du contenu 6">
            <a:extLst>
              <a:ext uri="{FF2B5EF4-FFF2-40B4-BE49-F238E27FC236}">
                <a16:creationId xmlns:a16="http://schemas.microsoft.com/office/drawing/2014/main" id="{2888547D-BA42-45ED-843B-DDCFB4560E34}"/>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3419475" y="1995488"/>
            <a:ext cx="5924550" cy="2803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478" name="Groupe 28">
            <a:extLst>
              <a:ext uri="{FF2B5EF4-FFF2-40B4-BE49-F238E27FC236}">
                <a16:creationId xmlns:a16="http://schemas.microsoft.com/office/drawing/2014/main" id="{DF52D03C-8B6E-491B-82D4-C73DDAD6F792}"/>
              </a:ext>
            </a:extLst>
          </p:cNvPr>
          <p:cNvGrpSpPr>
            <a:grpSpLocks/>
          </p:cNvGrpSpPr>
          <p:nvPr/>
        </p:nvGrpSpPr>
        <p:grpSpPr bwMode="auto">
          <a:xfrm>
            <a:off x="8459788" y="87313"/>
            <a:ext cx="576262" cy="539750"/>
            <a:chOff x="8172450" y="50800"/>
            <a:chExt cx="792163" cy="792163"/>
          </a:xfrm>
        </p:grpSpPr>
        <p:grpSp>
          <p:nvGrpSpPr>
            <p:cNvPr id="105479" name="Groupe 4">
              <a:extLst>
                <a:ext uri="{FF2B5EF4-FFF2-40B4-BE49-F238E27FC236}">
                  <a16:creationId xmlns:a16="http://schemas.microsoft.com/office/drawing/2014/main" id="{DBB764B3-1E02-4F23-BCF1-938502E276AE}"/>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4" name="Forme libre 5">
                <a:extLst>
                  <a:ext uri="{FF2B5EF4-FFF2-40B4-BE49-F238E27FC236}">
                    <a16:creationId xmlns:a16="http://schemas.microsoft.com/office/drawing/2014/main" id="{D2B94D72-896C-4FAC-A012-D0D40EAB66FC}"/>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5482" name="Image 6">
                <a:extLst>
                  <a:ext uri="{FF2B5EF4-FFF2-40B4-BE49-F238E27FC236}">
                    <a16:creationId xmlns:a16="http://schemas.microsoft.com/office/drawing/2014/main" id="{22620707-405B-4F1C-8A98-CC7D7C2E1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necteur droit 12">
              <a:extLst>
                <a:ext uri="{FF2B5EF4-FFF2-40B4-BE49-F238E27FC236}">
                  <a16:creationId xmlns:a16="http://schemas.microsoft.com/office/drawing/2014/main" id="{3598FD80-5BFC-4712-ADCE-EDE0A34CE487}"/>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CFDF9E-BDC3-4A9F-8EE9-BE504FC368F9}"/>
              </a:ext>
            </a:extLst>
          </p:cNvPr>
          <p:cNvSpPr>
            <a:spLocks noGrp="1"/>
          </p:cNvSpPr>
          <p:nvPr>
            <p:ph type="title"/>
          </p:nvPr>
        </p:nvSpPr>
        <p:spPr>
          <a:xfrm>
            <a:off x="827088" y="268288"/>
            <a:ext cx="8066087" cy="742950"/>
          </a:xfrm>
        </p:spPr>
        <p:txBody>
          <a:bodyPr/>
          <a:lstStyle/>
          <a:p>
            <a:pPr>
              <a:defRPr/>
            </a:pPr>
            <a:r>
              <a:rPr lang="fr-FR" dirty="0"/>
              <a:t>Simulation troubles associés</a:t>
            </a:r>
          </a:p>
        </p:txBody>
      </p:sp>
      <p:pic>
        <p:nvPicPr>
          <p:cNvPr id="107523" name="Espace réservé du contenu 5" descr="NVCm (Néo-vascularisation Choroïdienne secondaire à 1 myopie) &#10;">
            <a:extLst>
              <a:ext uri="{FF2B5EF4-FFF2-40B4-BE49-F238E27FC236}">
                <a16:creationId xmlns:a16="http://schemas.microsoft.com/office/drawing/2014/main" id="{4BF041D9-9E52-4B28-A568-6F063530C28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68313" y="874713"/>
            <a:ext cx="4105275" cy="1941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ZoneTexte 6">
            <a:extLst>
              <a:ext uri="{FF2B5EF4-FFF2-40B4-BE49-F238E27FC236}">
                <a16:creationId xmlns:a16="http://schemas.microsoft.com/office/drawing/2014/main" id="{04EA75C3-CFA4-4FB8-B2D0-0260388D4577}"/>
              </a:ext>
            </a:extLst>
          </p:cNvPr>
          <p:cNvSpPr txBox="1">
            <a:spLocks noChangeArrowheads="1"/>
          </p:cNvSpPr>
          <p:nvPr/>
        </p:nvSpPr>
        <p:spPr bwMode="auto">
          <a:xfrm>
            <a:off x="492125" y="2816225"/>
            <a:ext cx="3743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NVCm (Néo-vascularisation Choroïdienne secondaire à 1 myopie) </a:t>
            </a:r>
            <a:b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100%</a:t>
            </a:r>
            <a:endParaRPr lang="fr-FR" altLang="fr-FR" sz="1000">
              <a:solidFill>
                <a:schemeClr val="bg1"/>
              </a:solidFill>
              <a:ea typeface="Calibri" panose="020F0502020204030204" pitchFamily="34" charset="0"/>
              <a:cs typeface="Times New Roman" panose="02020603050405020304" pitchFamily="18" charset="0"/>
            </a:endParaRPr>
          </a:p>
        </p:txBody>
      </p:sp>
      <p:pic>
        <p:nvPicPr>
          <p:cNvPr id="107525" name="Espace réservé du contenu 12">
            <a:extLst>
              <a:ext uri="{FF2B5EF4-FFF2-40B4-BE49-F238E27FC236}">
                <a16:creationId xmlns:a16="http://schemas.microsoft.com/office/drawing/2014/main" id="{F7F80EFB-6B7A-4B0E-B7C5-378AE9B04A0B}"/>
              </a:ext>
            </a:extLst>
          </p:cNvPr>
          <p:cNvPicPr>
            <a:picLocks noGrp="1" noChangeAspect="1" noChangeArrowheads="1"/>
          </p:cNvPicPr>
          <p:nvPr>
            <p:ph sz="half" idx="10"/>
          </p:nvPr>
        </p:nvPicPr>
        <p:blipFill>
          <a:blip r:embed="rId4">
            <a:extLst>
              <a:ext uri="{28A0092B-C50C-407E-A947-70E740481C1C}">
                <a14:useLocalDpi xmlns:a14="http://schemas.microsoft.com/office/drawing/2010/main" val="0"/>
              </a:ext>
            </a:extLst>
          </a:blip>
          <a:srcRect/>
          <a:stretch>
            <a:fillRect/>
          </a:stretch>
        </p:blipFill>
        <p:spPr bwMode="auto">
          <a:xfrm>
            <a:off x="4789488" y="877888"/>
            <a:ext cx="4105275"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ZoneTexte 13">
            <a:extLst>
              <a:ext uri="{FF2B5EF4-FFF2-40B4-BE49-F238E27FC236}">
                <a16:creationId xmlns:a16="http://schemas.microsoft.com/office/drawing/2014/main" id="{D7F8118C-379C-4937-8A54-388E11DD8194}"/>
              </a:ext>
            </a:extLst>
          </p:cNvPr>
          <p:cNvSpPr txBox="1">
            <a:spLocks noChangeArrowheads="1"/>
          </p:cNvSpPr>
          <p:nvPr/>
        </p:nvSpPr>
        <p:spPr bwMode="auto">
          <a:xfrm>
            <a:off x="4781550" y="2840038"/>
            <a:ext cx="37433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fr-FR" altLang="fr-FR" sz="1100">
                <a:solidFill>
                  <a:schemeClr val="bg1"/>
                </a:solidFill>
                <a:latin typeface="Calibri" panose="020F0502020204030204" pitchFamily="34" charset="0"/>
                <a:ea typeface="Calibri" panose="020F0502020204030204" pitchFamily="34" charset="0"/>
                <a:cs typeface="Times New Roman" panose="02020603050405020304" pitchFamily="18" charset="0"/>
              </a:rPr>
              <a:t>OVCR (Occlusion de la veine centrale de la rétine) 55% </a:t>
            </a:r>
            <a:endParaRPr lang="fr-FR" altLang="fr-FR" sz="1000">
              <a:solidFill>
                <a:schemeClr val="bg1"/>
              </a:solidFill>
              <a:ea typeface="Calibri" panose="020F0502020204030204" pitchFamily="34" charset="0"/>
              <a:cs typeface="Times New Roman" panose="02020603050405020304" pitchFamily="18" charset="0"/>
            </a:endParaRPr>
          </a:p>
        </p:txBody>
      </p:sp>
      <p:grpSp>
        <p:nvGrpSpPr>
          <p:cNvPr id="107527" name="Groupe 28">
            <a:extLst>
              <a:ext uri="{FF2B5EF4-FFF2-40B4-BE49-F238E27FC236}">
                <a16:creationId xmlns:a16="http://schemas.microsoft.com/office/drawing/2014/main" id="{77073479-C421-46E7-9993-896DEEB25034}"/>
              </a:ext>
            </a:extLst>
          </p:cNvPr>
          <p:cNvGrpSpPr>
            <a:grpSpLocks/>
          </p:cNvGrpSpPr>
          <p:nvPr/>
        </p:nvGrpSpPr>
        <p:grpSpPr bwMode="auto">
          <a:xfrm>
            <a:off x="8459788" y="87313"/>
            <a:ext cx="576262" cy="539750"/>
            <a:chOff x="8172450" y="50800"/>
            <a:chExt cx="792163" cy="792163"/>
          </a:xfrm>
        </p:grpSpPr>
        <p:grpSp>
          <p:nvGrpSpPr>
            <p:cNvPr id="107528" name="Groupe 4">
              <a:extLst>
                <a:ext uri="{FF2B5EF4-FFF2-40B4-BE49-F238E27FC236}">
                  <a16:creationId xmlns:a16="http://schemas.microsoft.com/office/drawing/2014/main" id="{B604D4E6-0819-40C2-9EE3-4BC2A1CD7884}"/>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0" name="Forme libre 5">
                <a:extLst>
                  <a:ext uri="{FF2B5EF4-FFF2-40B4-BE49-F238E27FC236}">
                    <a16:creationId xmlns:a16="http://schemas.microsoft.com/office/drawing/2014/main" id="{231DA909-EB03-4669-B0A2-8A8DB3856FD8}"/>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7531" name="Image 6">
                <a:extLst>
                  <a:ext uri="{FF2B5EF4-FFF2-40B4-BE49-F238E27FC236}">
                    <a16:creationId xmlns:a16="http://schemas.microsoft.com/office/drawing/2014/main" id="{B23BFACF-5385-4C52-8DD3-1C0BEC3B0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Connecteur droit 8">
              <a:extLst>
                <a:ext uri="{FF2B5EF4-FFF2-40B4-BE49-F238E27FC236}">
                  <a16:creationId xmlns:a16="http://schemas.microsoft.com/office/drawing/2014/main" id="{605008EB-D72C-4EFC-A216-B2A1E663374D}"/>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75DC095-9DE3-406F-9301-41AC36469E72}"/>
              </a:ext>
            </a:extLst>
          </p:cNvPr>
          <p:cNvSpPr>
            <a:spLocks noGrp="1"/>
          </p:cNvSpPr>
          <p:nvPr>
            <p:ph type="title"/>
          </p:nvPr>
        </p:nvSpPr>
        <p:spPr>
          <a:xfrm>
            <a:off x="827088" y="268288"/>
            <a:ext cx="8066087" cy="742950"/>
          </a:xfrm>
        </p:spPr>
        <p:txBody>
          <a:bodyPr/>
          <a:lstStyle/>
          <a:p>
            <a:pPr>
              <a:defRPr/>
            </a:pPr>
            <a:r>
              <a:rPr lang="fr-FR" sz="3200" dirty="0"/>
              <a:t>Principaux impacts portent sur :</a:t>
            </a:r>
          </a:p>
        </p:txBody>
      </p:sp>
      <p:sp>
        <p:nvSpPr>
          <p:cNvPr id="8" name="Espace réservé du texte 7">
            <a:extLst>
              <a:ext uri="{FF2B5EF4-FFF2-40B4-BE49-F238E27FC236}">
                <a16:creationId xmlns:a16="http://schemas.microsoft.com/office/drawing/2014/main" id="{B84C21BC-ADA3-42A1-A0FA-F8071A8ED21F}"/>
              </a:ext>
            </a:extLst>
          </p:cNvPr>
          <p:cNvSpPr>
            <a:spLocks noGrp="1"/>
          </p:cNvSpPr>
          <p:nvPr>
            <p:ph sz="half" idx="1"/>
          </p:nvPr>
        </p:nvSpPr>
        <p:spPr>
          <a:xfrm>
            <a:off x="827088" y="1184275"/>
            <a:ext cx="6913562" cy="3548063"/>
          </a:xfrm>
        </p:spPr>
        <p:txBody>
          <a:bodyPr>
            <a:normAutofit fontScale="92500" lnSpcReduction="10000"/>
          </a:bodyPr>
          <a:lstStyle/>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structure de l'environnement</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d'accès à l'information</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de planification des actions</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vitesse d'exécution</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La détection des erreurs</a:t>
            </a:r>
          </a:p>
          <a:p>
            <a:pPr marL="285750" indent="-285750">
              <a:spcBef>
                <a:spcPts val="1200"/>
              </a:spcBef>
              <a:spcAft>
                <a:spcPts val="1200"/>
              </a:spcAft>
              <a:buClr>
                <a:srgbClr val="FF6600"/>
              </a:buClr>
              <a:buSzPct val="125000"/>
              <a:buFont typeface="Wingdings" panose="05000000000000000000" pitchFamily="2" charset="2"/>
              <a:buChar char="§"/>
              <a:defRPr/>
            </a:pPr>
            <a:r>
              <a:rPr lang="fr-FR" sz="2400" dirty="0">
                <a:solidFill>
                  <a:schemeClr val="bg1"/>
                </a:solidFill>
              </a:rPr>
              <a:t>Les rapports interpersonnels</a:t>
            </a:r>
          </a:p>
          <a:p>
            <a:pPr marL="285750" indent="-285750">
              <a:spcBef>
                <a:spcPts val="1200"/>
              </a:spcBef>
              <a:spcAft>
                <a:spcPts val="1200"/>
              </a:spcAft>
              <a:buClr>
                <a:srgbClr val="FF6600"/>
              </a:buClr>
              <a:buSzPct val="125000"/>
              <a:buFont typeface="Wingdings" panose="05000000000000000000" pitchFamily="2" charset="2"/>
              <a:buChar char="§"/>
              <a:defRPr/>
            </a:pPr>
            <a:endParaRPr lang="fr-FR" sz="2400" dirty="0">
              <a:solidFill>
                <a:schemeClr val="bg1"/>
              </a:solidFill>
            </a:endParaRPr>
          </a:p>
        </p:txBody>
      </p:sp>
      <p:sp>
        <p:nvSpPr>
          <p:cNvPr id="109572" name="Espace réservé du pied de page 4">
            <a:extLst>
              <a:ext uri="{FF2B5EF4-FFF2-40B4-BE49-F238E27FC236}">
                <a16:creationId xmlns:a16="http://schemas.microsoft.com/office/drawing/2014/main" id="{4C6BC920-2B8B-4AE9-9394-F32263D0B58A}"/>
              </a:ext>
            </a:extLst>
          </p:cNvPr>
          <p:cNvSpPr>
            <a:spLocks noGrp="1" noChangeArrowheads="1"/>
          </p:cNvSpPr>
          <p:nvPr>
            <p:ph type="ftr"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Interne Orange</a:t>
            </a:r>
          </a:p>
        </p:txBody>
      </p:sp>
      <p:sp>
        <p:nvSpPr>
          <p:cNvPr id="109573" name="Espace réservé du numéro de diapositive 5">
            <a:extLst>
              <a:ext uri="{FF2B5EF4-FFF2-40B4-BE49-F238E27FC236}">
                <a16:creationId xmlns:a16="http://schemas.microsoft.com/office/drawing/2014/main" id="{42C26E59-B019-4870-A1EB-448D045B0A7F}"/>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99D001-3322-4C99-BC2B-DE0346612654}" type="slidenum">
              <a:rPr lang="fr-FR" altLang="fr-FR"/>
              <a:pPr/>
              <a:t>25</a:t>
            </a:fld>
            <a:endParaRPr lang="fr-FR" altLang="fr-FR"/>
          </a:p>
        </p:txBody>
      </p:sp>
      <p:grpSp>
        <p:nvGrpSpPr>
          <p:cNvPr id="109574" name="Groupe 28">
            <a:extLst>
              <a:ext uri="{FF2B5EF4-FFF2-40B4-BE49-F238E27FC236}">
                <a16:creationId xmlns:a16="http://schemas.microsoft.com/office/drawing/2014/main" id="{FBEC6E4F-C819-4AE3-9DB9-68295B1271FA}"/>
              </a:ext>
            </a:extLst>
          </p:cNvPr>
          <p:cNvGrpSpPr>
            <a:grpSpLocks/>
          </p:cNvGrpSpPr>
          <p:nvPr/>
        </p:nvGrpSpPr>
        <p:grpSpPr bwMode="auto">
          <a:xfrm>
            <a:off x="8459788" y="87313"/>
            <a:ext cx="576262" cy="539750"/>
            <a:chOff x="8172450" y="50800"/>
            <a:chExt cx="792163" cy="792163"/>
          </a:xfrm>
        </p:grpSpPr>
        <p:grpSp>
          <p:nvGrpSpPr>
            <p:cNvPr id="109575" name="Groupe 4">
              <a:extLst>
                <a:ext uri="{FF2B5EF4-FFF2-40B4-BE49-F238E27FC236}">
                  <a16:creationId xmlns:a16="http://schemas.microsoft.com/office/drawing/2014/main" id="{18403374-DC53-4F42-8686-B7B751C98097}"/>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6" name="Forme libre 5">
                <a:extLst>
                  <a:ext uri="{FF2B5EF4-FFF2-40B4-BE49-F238E27FC236}">
                    <a16:creationId xmlns:a16="http://schemas.microsoft.com/office/drawing/2014/main" id="{CA8A7D88-8FE5-43D9-AF1F-C1E6EB17C31E}"/>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09578" name="Image 6">
                <a:extLst>
                  <a:ext uri="{FF2B5EF4-FFF2-40B4-BE49-F238E27FC236}">
                    <a16:creationId xmlns:a16="http://schemas.microsoft.com/office/drawing/2014/main" id="{3C8F5B5B-6B17-4E7B-B38B-0C393F48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 name="Connecteur droit 14">
              <a:extLst>
                <a:ext uri="{FF2B5EF4-FFF2-40B4-BE49-F238E27FC236}">
                  <a16:creationId xmlns:a16="http://schemas.microsoft.com/office/drawing/2014/main" id="{AD05E4F4-DDFC-488F-8962-47338F5D691A}"/>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Image 43" descr="poste de travail multi devices">
            <a:extLst>
              <a:ext uri="{FF2B5EF4-FFF2-40B4-BE49-F238E27FC236}">
                <a16:creationId xmlns:a16="http://schemas.microsoft.com/office/drawing/2014/main" id="{DBEDC656-9B3E-4836-A8D7-B88E3F38A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a:stretch>
            <a:fillRect/>
          </a:stretch>
        </p:blipFill>
        <p:spPr bwMode="auto">
          <a:xfrm>
            <a:off x="3778250" y="3436938"/>
            <a:ext cx="20621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ZoneTexte 12">
            <a:extLst>
              <a:ext uri="{FF2B5EF4-FFF2-40B4-BE49-F238E27FC236}">
                <a16:creationId xmlns:a16="http://schemas.microsoft.com/office/drawing/2014/main" id="{26E34B00-DFB8-458F-9FB6-0C7789AAE504}"/>
              </a:ext>
            </a:extLst>
          </p:cNvPr>
          <p:cNvSpPr txBox="1">
            <a:spLocks noChangeArrowheads="1"/>
          </p:cNvSpPr>
          <p:nvPr/>
        </p:nvSpPr>
        <p:spPr bwMode="auto">
          <a:xfrm rot="-5400000">
            <a:off x="1142207" y="213519"/>
            <a:ext cx="9509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sp>
        <p:nvSpPr>
          <p:cNvPr id="114692" name="ZoneTexte 20">
            <a:extLst>
              <a:ext uri="{FF2B5EF4-FFF2-40B4-BE49-F238E27FC236}">
                <a16:creationId xmlns:a16="http://schemas.microsoft.com/office/drawing/2014/main" id="{C245D57B-E588-4706-87BC-E582B6C3FBCF}"/>
              </a:ext>
            </a:extLst>
          </p:cNvPr>
          <p:cNvSpPr txBox="1">
            <a:spLocks noChangeArrowheads="1"/>
          </p:cNvSpPr>
          <p:nvPr/>
        </p:nvSpPr>
        <p:spPr bwMode="auto">
          <a:xfrm rot="5400000">
            <a:off x="3752057" y="3199606"/>
            <a:ext cx="5762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3500">
                <a:solidFill>
                  <a:srgbClr val="FF0000"/>
                </a:solidFill>
                <a:latin typeface="Ebrima" panose="02000000000000000000" pitchFamily="2" charset="0"/>
              </a:rPr>
              <a:t>X</a:t>
            </a:r>
          </a:p>
        </p:txBody>
      </p:sp>
      <p:sp>
        <p:nvSpPr>
          <p:cNvPr id="114693" name="ZoneTexte 27">
            <a:extLst>
              <a:ext uri="{FF2B5EF4-FFF2-40B4-BE49-F238E27FC236}">
                <a16:creationId xmlns:a16="http://schemas.microsoft.com/office/drawing/2014/main" id="{AB7732C8-B6D6-4A95-87DD-9F792D56B8B0}"/>
              </a:ext>
            </a:extLst>
          </p:cNvPr>
          <p:cNvSpPr txBox="1">
            <a:spLocks noChangeArrowheads="1"/>
          </p:cNvSpPr>
          <p:nvPr/>
        </p:nvSpPr>
        <p:spPr bwMode="auto">
          <a:xfrm rot="5400000">
            <a:off x="867568" y="2472532"/>
            <a:ext cx="576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7200">
                <a:solidFill>
                  <a:srgbClr val="FF0000"/>
                </a:solidFill>
                <a:latin typeface="Ebrima" panose="02000000000000000000" pitchFamily="2" charset="0"/>
              </a:rPr>
              <a:t>X</a:t>
            </a:r>
          </a:p>
        </p:txBody>
      </p:sp>
      <p:sp>
        <p:nvSpPr>
          <p:cNvPr id="114694" name="ZoneTexte 36">
            <a:extLst>
              <a:ext uri="{FF2B5EF4-FFF2-40B4-BE49-F238E27FC236}">
                <a16:creationId xmlns:a16="http://schemas.microsoft.com/office/drawing/2014/main" id="{304E0A30-28C1-4F52-AE5D-B23AA4509BCC}"/>
              </a:ext>
            </a:extLst>
          </p:cNvPr>
          <p:cNvSpPr txBox="1">
            <a:spLocks noChangeArrowheads="1"/>
          </p:cNvSpPr>
          <p:nvPr/>
        </p:nvSpPr>
        <p:spPr bwMode="auto">
          <a:xfrm rot="6171881">
            <a:off x="4550569" y="3937794"/>
            <a:ext cx="36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fr-FR" sz="2800">
                <a:solidFill>
                  <a:srgbClr val="FF0000"/>
                </a:solidFill>
                <a:latin typeface="Ebrima" panose="02000000000000000000" pitchFamily="2" charset="0"/>
              </a:rPr>
              <a:t>X</a:t>
            </a:r>
          </a:p>
        </p:txBody>
      </p:sp>
      <p:pic>
        <p:nvPicPr>
          <p:cNvPr id="114695" name="Image 45" descr="plage braille">
            <a:extLst>
              <a:ext uri="{FF2B5EF4-FFF2-40B4-BE49-F238E27FC236}">
                <a16:creationId xmlns:a16="http://schemas.microsoft.com/office/drawing/2014/main" id="{0D07B215-10B1-4610-9E40-77EA65F0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413" y="3692525"/>
            <a:ext cx="17049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ZoneTexte 17">
            <a:extLst>
              <a:ext uri="{FF2B5EF4-FFF2-40B4-BE49-F238E27FC236}">
                <a16:creationId xmlns:a16="http://schemas.microsoft.com/office/drawing/2014/main" id="{DBB0DCD8-AD62-43A8-BDF5-9F847694B14A}"/>
              </a:ext>
            </a:extLst>
          </p:cNvPr>
          <p:cNvSpPr txBox="1">
            <a:spLocks noChangeArrowheads="1"/>
          </p:cNvSpPr>
          <p:nvPr/>
        </p:nvSpPr>
        <p:spPr bwMode="auto">
          <a:xfrm rot="-5400000">
            <a:off x="3718718" y="300832"/>
            <a:ext cx="9509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fr-FR" altLang="fr-FR" sz="13800">
                <a:solidFill>
                  <a:srgbClr val="FF0000"/>
                </a:solidFill>
                <a:latin typeface="Arial" panose="020B0604020202020204" pitchFamily="34" charset="0"/>
                <a:ea typeface="Ebrima" panose="02000000000000000000" pitchFamily="2" charset="0"/>
                <a:cs typeface="Arial" panose="020B0604020202020204" pitchFamily="34" charset="0"/>
              </a:rPr>
              <a:t>X</a:t>
            </a:r>
          </a:p>
        </p:txBody>
      </p:sp>
      <p:pic>
        <p:nvPicPr>
          <p:cNvPr id="114697" name="Image 8">
            <a:extLst>
              <a:ext uri="{FF2B5EF4-FFF2-40B4-BE49-F238E27FC236}">
                <a16:creationId xmlns:a16="http://schemas.microsoft.com/office/drawing/2014/main" id="{698C5C92-7AB5-45FA-8CDC-113102841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813" y="925513"/>
            <a:ext cx="466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Espace réservé du contenu 6">
            <a:extLst>
              <a:ext uri="{FF2B5EF4-FFF2-40B4-BE49-F238E27FC236}">
                <a16:creationId xmlns:a16="http://schemas.microsoft.com/office/drawing/2014/main" id="{8B9BB6C1-EFC7-4A59-A51B-0828DB2E068F}"/>
              </a:ext>
            </a:extLst>
          </p:cNvPr>
          <p:cNvPicPr>
            <a:picLocks noGrp="1" noChangeAspect="1"/>
          </p:cNvPicPr>
          <p:nvPr>
            <p:ph sz="quarter" idx="12"/>
          </p:nvPr>
        </p:nvPicPr>
        <p:blipFill>
          <a:blip r:embed="rId6"/>
          <a:stretch>
            <a:fillRect/>
          </a:stretch>
        </p:blipFill>
        <p:spPr>
          <a:xfrm>
            <a:off x="-33338" y="5356225"/>
            <a:ext cx="4033838" cy="2049463"/>
          </a:xfrm>
        </p:spPr>
      </p:pic>
      <p:sp>
        <p:nvSpPr>
          <p:cNvPr id="2" name="Titre 1">
            <a:extLst>
              <a:ext uri="{FF2B5EF4-FFF2-40B4-BE49-F238E27FC236}">
                <a16:creationId xmlns:a16="http://schemas.microsoft.com/office/drawing/2014/main" id="{D5A51A06-C974-4B0E-996E-1774CBD94D47}"/>
              </a:ext>
            </a:extLst>
          </p:cNvPr>
          <p:cNvSpPr>
            <a:spLocks noGrp="1"/>
          </p:cNvSpPr>
          <p:nvPr>
            <p:ph type="title"/>
          </p:nvPr>
        </p:nvSpPr>
        <p:spPr>
          <a:xfrm>
            <a:off x="1422400" y="-20638"/>
            <a:ext cx="6742113" cy="454026"/>
          </a:xfrm>
          <a:solidFill>
            <a:schemeClr val="tx1">
              <a:lumMod val="95000"/>
              <a:lumOff val="5000"/>
            </a:schemeClr>
          </a:solidFill>
        </p:spPr>
        <p:txBody>
          <a:bodyPr/>
          <a:lstStyle/>
          <a:p>
            <a:pPr>
              <a:defRPr/>
            </a:pPr>
            <a:r>
              <a:rPr lang="fr-FR" sz="2400" dirty="0">
                <a:solidFill>
                  <a:srgbClr val="FF6600"/>
                </a:solidFill>
              </a:rPr>
              <a:t>Comprendre difficultés sur poste de travail</a:t>
            </a:r>
          </a:p>
        </p:txBody>
      </p:sp>
      <p:grpSp>
        <p:nvGrpSpPr>
          <p:cNvPr id="114700" name="Groupe 9">
            <a:extLst>
              <a:ext uri="{FF2B5EF4-FFF2-40B4-BE49-F238E27FC236}">
                <a16:creationId xmlns:a16="http://schemas.microsoft.com/office/drawing/2014/main" id="{6A107662-C9B0-4D54-A19D-EE0331448134}"/>
              </a:ext>
            </a:extLst>
          </p:cNvPr>
          <p:cNvGrpSpPr>
            <a:grpSpLocks/>
          </p:cNvGrpSpPr>
          <p:nvPr/>
        </p:nvGrpSpPr>
        <p:grpSpPr bwMode="auto">
          <a:xfrm>
            <a:off x="50800" y="330200"/>
            <a:ext cx="9042400" cy="4805363"/>
            <a:chOff x="50800" y="330200"/>
            <a:chExt cx="9042400" cy="4805363"/>
          </a:xfrm>
        </p:grpSpPr>
        <p:pic>
          <p:nvPicPr>
            <p:cNvPr id="114730" name="Image 33">
              <a:extLst>
                <a:ext uri="{FF2B5EF4-FFF2-40B4-BE49-F238E27FC236}">
                  <a16:creationId xmlns:a16="http://schemas.microsoft.com/office/drawing/2014/main" id="{A97CF109-71C7-4938-A2EA-88D020CE4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4791075"/>
              <a:ext cx="90424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731" name="Groupe 7">
              <a:extLst>
                <a:ext uri="{FF2B5EF4-FFF2-40B4-BE49-F238E27FC236}">
                  <a16:creationId xmlns:a16="http://schemas.microsoft.com/office/drawing/2014/main" id="{1BAD8318-BAF9-4C1A-AB86-751C484A7FA6}"/>
                </a:ext>
              </a:extLst>
            </p:cNvPr>
            <p:cNvGrpSpPr>
              <a:grpSpLocks/>
            </p:cNvGrpSpPr>
            <p:nvPr/>
          </p:nvGrpSpPr>
          <p:grpSpPr bwMode="auto">
            <a:xfrm>
              <a:off x="57150" y="330200"/>
              <a:ext cx="9036050" cy="4473575"/>
              <a:chOff x="57150" y="330200"/>
              <a:chExt cx="9036050" cy="4473575"/>
            </a:xfrm>
          </p:grpSpPr>
          <p:grpSp>
            <p:nvGrpSpPr>
              <p:cNvPr id="114732" name="Groupe 18">
                <a:extLst>
                  <a:ext uri="{FF2B5EF4-FFF2-40B4-BE49-F238E27FC236}">
                    <a16:creationId xmlns:a16="http://schemas.microsoft.com/office/drawing/2014/main" id="{2D4E66D9-DA12-48D0-BE16-22F6417B7FD6}"/>
                  </a:ext>
                </a:extLst>
              </p:cNvPr>
              <p:cNvGrpSpPr>
                <a:grpSpLocks/>
              </p:cNvGrpSpPr>
              <p:nvPr/>
            </p:nvGrpSpPr>
            <p:grpSpPr bwMode="auto">
              <a:xfrm>
                <a:off x="57150" y="330200"/>
                <a:ext cx="9036050" cy="4473575"/>
                <a:chOff x="0" y="249528"/>
                <a:chExt cx="9144000" cy="4644444"/>
              </a:xfrm>
            </p:grpSpPr>
            <p:pic>
              <p:nvPicPr>
                <p:cNvPr id="114737" name="Image 9">
                  <a:extLst>
                    <a:ext uri="{FF2B5EF4-FFF2-40B4-BE49-F238E27FC236}">
                      <a16:creationId xmlns:a16="http://schemas.microsoft.com/office/drawing/2014/main" id="{4530CC00-7B50-48BF-8351-620566DF7D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8" name="Image 16">
                  <a:extLst>
                    <a:ext uri="{FF2B5EF4-FFF2-40B4-BE49-F238E27FC236}">
                      <a16:creationId xmlns:a16="http://schemas.microsoft.com/office/drawing/2014/main" id="{7B85F32F-D681-4DFE-9636-BF392E8432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4733" name="Image 3">
                <a:extLst>
                  <a:ext uri="{FF2B5EF4-FFF2-40B4-BE49-F238E27FC236}">
                    <a16:creationId xmlns:a16="http://schemas.microsoft.com/office/drawing/2014/main" id="{A331DDE9-B526-489A-AAFC-7539E0EFDD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4525" y="842963"/>
                <a:ext cx="32924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4" name="Image 33">
                <a:extLst>
                  <a:ext uri="{FF2B5EF4-FFF2-40B4-BE49-F238E27FC236}">
                    <a16:creationId xmlns:a16="http://schemas.microsoft.com/office/drawing/2014/main" id="{E4A0736B-3BB0-4A70-8238-A2361AD395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9188" y="803275"/>
                <a:ext cx="3348037"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5" name="Image 33">
                <a:extLst>
                  <a:ext uri="{FF2B5EF4-FFF2-40B4-BE49-F238E27FC236}">
                    <a16:creationId xmlns:a16="http://schemas.microsoft.com/office/drawing/2014/main" id="{20976F1D-B11B-4248-AC7F-3BE917BE1E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225" y="484188"/>
                <a:ext cx="67786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6" name="Image 5">
                <a:extLst>
                  <a:ext uri="{FF2B5EF4-FFF2-40B4-BE49-F238E27FC236}">
                    <a16:creationId xmlns:a16="http://schemas.microsoft.com/office/drawing/2014/main" id="{9CF4D502-5849-4EBB-8450-91A13ED09E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13168"/>
              <a:stretch>
                <a:fillRect/>
              </a:stretch>
            </p:blipFill>
            <p:spPr bwMode="auto">
              <a:xfrm>
                <a:off x="4981575" y="3170238"/>
                <a:ext cx="197008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14701" name="Image 17">
            <a:extLst>
              <a:ext uri="{FF2B5EF4-FFF2-40B4-BE49-F238E27FC236}">
                <a16:creationId xmlns:a16="http://schemas.microsoft.com/office/drawing/2014/main" id="{92319402-A295-42E9-A08D-3583C4D6C7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6076" r="10712" b="9496"/>
          <a:stretch>
            <a:fillRect/>
          </a:stretch>
        </p:blipFill>
        <p:spPr bwMode="auto">
          <a:xfrm>
            <a:off x="5873750" y="1073150"/>
            <a:ext cx="3006725"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2" name="Image 15">
            <a:extLst>
              <a:ext uri="{FF2B5EF4-FFF2-40B4-BE49-F238E27FC236}">
                <a16:creationId xmlns:a16="http://schemas.microsoft.com/office/drawing/2014/main" id="{99B4A67A-D77A-40A2-8F36-E5E337F94D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8500" t="18961" r="12988" b="252"/>
          <a:stretch>
            <a:fillRect/>
          </a:stretch>
        </p:blipFill>
        <p:spPr bwMode="auto">
          <a:xfrm>
            <a:off x="2592388" y="1016000"/>
            <a:ext cx="2986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8ECC01F9-9BB9-4605-9C3F-F9C139904CE4}"/>
              </a:ext>
            </a:extLst>
          </p:cNvPr>
          <p:cNvGrpSpPr>
            <a:grpSpLocks/>
          </p:cNvGrpSpPr>
          <p:nvPr/>
        </p:nvGrpSpPr>
        <p:grpSpPr bwMode="auto">
          <a:xfrm>
            <a:off x="509588" y="979488"/>
            <a:ext cx="8221662" cy="3867150"/>
            <a:chOff x="509588" y="978800"/>
            <a:chExt cx="8221662" cy="3867838"/>
          </a:xfrm>
        </p:grpSpPr>
        <p:grpSp>
          <p:nvGrpSpPr>
            <p:cNvPr id="114713" name="Groupe 5">
              <a:extLst>
                <a:ext uri="{FF2B5EF4-FFF2-40B4-BE49-F238E27FC236}">
                  <a16:creationId xmlns:a16="http://schemas.microsoft.com/office/drawing/2014/main" id="{2CF7B593-17F7-44D8-92FC-A379A6188CFD}"/>
                </a:ext>
              </a:extLst>
            </p:cNvPr>
            <p:cNvGrpSpPr>
              <a:grpSpLocks/>
            </p:cNvGrpSpPr>
            <p:nvPr/>
          </p:nvGrpSpPr>
          <p:grpSpPr bwMode="auto">
            <a:xfrm>
              <a:off x="7813675" y="3827463"/>
              <a:ext cx="917575" cy="677862"/>
              <a:chOff x="9214172" y="504732"/>
              <a:chExt cx="1810840" cy="1366580"/>
            </a:xfrm>
          </p:grpSpPr>
          <p:cxnSp>
            <p:nvCxnSpPr>
              <p:cNvPr id="27" name="Connecteur droit 26">
                <a:extLst>
                  <a:ext uri="{FF2B5EF4-FFF2-40B4-BE49-F238E27FC236}">
                    <a16:creationId xmlns:a16="http://schemas.microsoft.com/office/drawing/2014/main" id="{BBD9FF7A-375A-4AEB-8E8E-EB363EAEDEF6}"/>
                  </a:ext>
                </a:extLst>
              </p:cNvPr>
              <p:cNvCxnSpPr/>
              <p:nvPr/>
            </p:nvCxnSpPr>
            <p:spPr>
              <a:xfrm flipH="1">
                <a:off x="9223572" y="533175"/>
                <a:ext cx="1801440" cy="126759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91085BF9-97C3-4C19-9BB4-6A584A22B613}"/>
                  </a:ext>
                </a:extLst>
              </p:cNvPr>
              <p:cNvCxnSpPr>
                <a:cxnSpLocks/>
              </p:cNvCxnSpPr>
              <p:nvPr/>
            </p:nvCxnSpPr>
            <p:spPr>
              <a:xfrm flipH="1" flipV="1">
                <a:off x="9214172" y="504367"/>
                <a:ext cx="1801442" cy="136682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4" name="Groupe 5">
              <a:extLst>
                <a:ext uri="{FF2B5EF4-FFF2-40B4-BE49-F238E27FC236}">
                  <a16:creationId xmlns:a16="http://schemas.microsoft.com/office/drawing/2014/main" id="{DA815870-9DA2-4CAB-9CC0-6EA237024449}"/>
                </a:ext>
              </a:extLst>
            </p:cNvPr>
            <p:cNvGrpSpPr>
              <a:grpSpLocks/>
            </p:cNvGrpSpPr>
            <p:nvPr/>
          </p:nvGrpSpPr>
          <p:grpSpPr bwMode="auto">
            <a:xfrm>
              <a:off x="3563890" y="3692319"/>
              <a:ext cx="1147565" cy="939819"/>
              <a:chOff x="8578106" y="-279788"/>
              <a:chExt cx="2264729" cy="1894689"/>
            </a:xfrm>
          </p:grpSpPr>
          <p:cxnSp>
            <p:nvCxnSpPr>
              <p:cNvPr id="40" name="Connecteur droit 39">
                <a:extLst>
                  <a:ext uri="{FF2B5EF4-FFF2-40B4-BE49-F238E27FC236}">
                    <a16:creationId xmlns:a16="http://schemas.microsoft.com/office/drawing/2014/main" id="{F4C5DBCE-D4AD-4952-BC2C-BEC1BC1B5276}"/>
                  </a:ext>
                </a:extLst>
              </p:cNvPr>
              <p:cNvCxnSpPr>
                <a:cxnSpLocks/>
              </p:cNvCxnSpPr>
              <p:nvPr/>
            </p:nvCxnSpPr>
            <p:spPr>
              <a:xfrm flipH="1">
                <a:off x="9430362" y="654904"/>
                <a:ext cx="1412957" cy="96029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7F3DEEAE-6C3E-4BD1-B407-25EF580A06A8}"/>
                  </a:ext>
                </a:extLst>
              </p:cNvPr>
              <p:cNvCxnSpPr>
                <a:cxnSpLocks/>
              </p:cNvCxnSpPr>
              <p:nvPr/>
            </p:nvCxnSpPr>
            <p:spPr>
              <a:xfrm flipH="1" flipV="1">
                <a:off x="9430362" y="654904"/>
                <a:ext cx="1412957" cy="96029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510D0F-2BB2-450F-9ABB-B5B6CDC0E9A6}"/>
                  </a:ext>
                </a:extLst>
              </p:cNvPr>
              <p:cNvCxnSpPr>
                <a:cxnSpLocks/>
              </p:cNvCxnSpPr>
              <p:nvPr/>
            </p:nvCxnSpPr>
            <p:spPr>
              <a:xfrm flipH="1">
                <a:off x="8719182" y="-279786"/>
                <a:ext cx="983745" cy="8770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7C5015DD-1802-4061-86D6-4D61A4588D7E}"/>
                  </a:ext>
                </a:extLst>
              </p:cNvPr>
              <p:cNvCxnSpPr>
                <a:cxnSpLocks/>
              </p:cNvCxnSpPr>
              <p:nvPr/>
            </p:nvCxnSpPr>
            <p:spPr>
              <a:xfrm flipH="1" flipV="1">
                <a:off x="8578201" y="-279786"/>
                <a:ext cx="1124726" cy="8770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5" name="Groupe 5">
              <a:extLst>
                <a:ext uri="{FF2B5EF4-FFF2-40B4-BE49-F238E27FC236}">
                  <a16:creationId xmlns:a16="http://schemas.microsoft.com/office/drawing/2014/main" id="{F23BB49F-2E0F-466B-AC58-763B59A5BF78}"/>
                </a:ext>
              </a:extLst>
            </p:cNvPr>
            <p:cNvGrpSpPr>
              <a:grpSpLocks/>
            </p:cNvGrpSpPr>
            <p:nvPr/>
          </p:nvGrpSpPr>
          <p:grpSpPr bwMode="auto">
            <a:xfrm>
              <a:off x="509588" y="4168775"/>
              <a:ext cx="917575" cy="677863"/>
              <a:chOff x="9214172" y="504732"/>
              <a:chExt cx="1810840" cy="1366580"/>
            </a:xfrm>
          </p:grpSpPr>
          <p:cxnSp>
            <p:nvCxnSpPr>
              <p:cNvPr id="43" name="Connecteur droit 42">
                <a:extLst>
                  <a:ext uri="{FF2B5EF4-FFF2-40B4-BE49-F238E27FC236}">
                    <a16:creationId xmlns:a16="http://schemas.microsoft.com/office/drawing/2014/main" id="{39E45792-89CB-4B2D-BB80-41295C822312}"/>
                  </a:ext>
                </a:extLst>
              </p:cNvPr>
              <p:cNvCxnSpPr/>
              <p:nvPr/>
            </p:nvCxnSpPr>
            <p:spPr>
              <a:xfrm flipH="1">
                <a:off x="9223570" y="533298"/>
                <a:ext cx="1801442" cy="126759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C4F05D6-D322-4F53-901A-0E1BF54F63BD}"/>
                  </a:ext>
                </a:extLst>
              </p:cNvPr>
              <p:cNvCxnSpPr>
                <a:cxnSpLocks/>
              </p:cNvCxnSpPr>
              <p:nvPr/>
            </p:nvCxnSpPr>
            <p:spPr>
              <a:xfrm flipH="1" flipV="1">
                <a:off x="9214172" y="504488"/>
                <a:ext cx="1801440" cy="136682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6" name="Groupe 5">
              <a:extLst>
                <a:ext uri="{FF2B5EF4-FFF2-40B4-BE49-F238E27FC236}">
                  <a16:creationId xmlns:a16="http://schemas.microsoft.com/office/drawing/2014/main" id="{3D170EDB-E06B-48FD-A626-EE17053153A3}"/>
                </a:ext>
              </a:extLst>
            </p:cNvPr>
            <p:cNvGrpSpPr>
              <a:grpSpLocks/>
            </p:cNvGrpSpPr>
            <p:nvPr/>
          </p:nvGrpSpPr>
          <p:grpSpPr bwMode="auto">
            <a:xfrm>
              <a:off x="3059828" y="978800"/>
              <a:ext cx="2273303" cy="1679575"/>
              <a:chOff x="12280121" y="742185"/>
              <a:chExt cx="1810843" cy="1366580"/>
            </a:xfrm>
          </p:grpSpPr>
          <p:cxnSp>
            <p:nvCxnSpPr>
              <p:cNvPr id="46" name="Connecteur droit 45">
                <a:extLst>
                  <a:ext uri="{FF2B5EF4-FFF2-40B4-BE49-F238E27FC236}">
                    <a16:creationId xmlns:a16="http://schemas.microsoft.com/office/drawing/2014/main" id="{AA031403-1BFE-44C8-9DDD-3980216072E9}"/>
                  </a:ext>
                </a:extLst>
              </p:cNvPr>
              <p:cNvCxnSpPr/>
              <p:nvPr/>
            </p:nvCxnSpPr>
            <p:spPr>
              <a:xfrm flipH="1">
                <a:off x="12287139" y="771898"/>
                <a:ext cx="1803253" cy="126734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00870297-6933-430A-ABB4-ED549095676C}"/>
                  </a:ext>
                </a:extLst>
              </p:cNvPr>
              <p:cNvCxnSpPr>
                <a:cxnSpLocks/>
              </p:cNvCxnSpPr>
              <p:nvPr/>
            </p:nvCxnSpPr>
            <p:spPr>
              <a:xfrm flipH="1" flipV="1">
                <a:off x="12279551" y="742185"/>
                <a:ext cx="1803253" cy="1366823"/>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717" name="Groupe 5">
              <a:extLst>
                <a:ext uri="{FF2B5EF4-FFF2-40B4-BE49-F238E27FC236}">
                  <a16:creationId xmlns:a16="http://schemas.microsoft.com/office/drawing/2014/main" id="{DB2D2C05-7F2E-4EC7-B531-3286C5B1E7E9}"/>
                </a:ext>
              </a:extLst>
            </p:cNvPr>
            <p:cNvGrpSpPr>
              <a:grpSpLocks/>
            </p:cNvGrpSpPr>
            <p:nvPr/>
          </p:nvGrpSpPr>
          <p:grpSpPr bwMode="auto">
            <a:xfrm>
              <a:off x="6187132" y="987574"/>
              <a:ext cx="2273303" cy="1677987"/>
              <a:chOff x="9231123" y="449259"/>
              <a:chExt cx="1810842" cy="1366580"/>
            </a:xfrm>
          </p:grpSpPr>
          <p:cxnSp>
            <p:nvCxnSpPr>
              <p:cNvPr id="49" name="Connecteur droit 48">
                <a:extLst>
                  <a:ext uri="{FF2B5EF4-FFF2-40B4-BE49-F238E27FC236}">
                    <a16:creationId xmlns:a16="http://schemas.microsoft.com/office/drawing/2014/main" id="{53B13EC1-0249-4E62-899B-F4F0F61F260D}"/>
                  </a:ext>
                </a:extLst>
              </p:cNvPr>
              <p:cNvCxnSpPr/>
              <p:nvPr/>
            </p:nvCxnSpPr>
            <p:spPr>
              <a:xfrm flipH="1">
                <a:off x="9238197" y="479614"/>
                <a:ext cx="1803252" cy="1265961"/>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8988552-A3B9-46C5-BA70-BAE4EB01AE64}"/>
                  </a:ext>
                </a:extLst>
              </p:cNvPr>
              <p:cNvCxnSpPr>
                <a:cxnSpLocks/>
              </p:cNvCxnSpPr>
              <p:nvPr/>
            </p:nvCxnSpPr>
            <p:spPr>
              <a:xfrm flipH="1" flipV="1">
                <a:off x="9230610" y="449872"/>
                <a:ext cx="1803252" cy="136553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4" name="Groupe 13">
            <a:extLst>
              <a:ext uri="{FF2B5EF4-FFF2-40B4-BE49-F238E27FC236}">
                <a16:creationId xmlns:a16="http://schemas.microsoft.com/office/drawing/2014/main" id="{757318A4-7B93-4122-8899-70DCA3679109}"/>
              </a:ext>
            </a:extLst>
          </p:cNvPr>
          <p:cNvGrpSpPr>
            <a:grpSpLocks/>
          </p:cNvGrpSpPr>
          <p:nvPr/>
        </p:nvGrpSpPr>
        <p:grpSpPr bwMode="auto">
          <a:xfrm>
            <a:off x="-23813" y="539750"/>
            <a:ext cx="6819901" cy="4543425"/>
            <a:chOff x="-23114" y="539750"/>
            <a:chExt cx="6818662" cy="4543216"/>
          </a:xfrm>
        </p:grpSpPr>
        <p:pic>
          <p:nvPicPr>
            <p:cNvPr id="5" name="Image 4">
              <a:extLst>
                <a:ext uri="{FF2B5EF4-FFF2-40B4-BE49-F238E27FC236}">
                  <a16:creationId xmlns:a16="http://schemas.microsoft.com/office/drawing/2014/main" id="{0AECF1A8-5015-4F6E-92E8-8B4A8E6924AC}"/>
                </a:ext>
              </a:extLst>
            </p:cNvPr>
            <p:cNvPicPr>
              <a:picLocks noChangeAspect="1"/>
            </p:cNvPicPr>
            <p:nvPr/>
          </p:nvPicPr>
          <p:blipFill>
            <a:blip r:embed="rId14"/>
            <a:stretch>
              <a:fillRect/>
            </a:stretch>
          </p:blipFill>
          <p:spPr>
            <a:xfrm>
              <a:off x="5010678" y="4091800"/>
              <a:ext cx="991166" cy="991166"/>
            </a:xfrm>
            <a:prstGeom prst="rect">
              <a:avLst/>
            </a:prstGeom>
            <a:effectLst>
              <a:glow rad="228600">
                <a:schemeClr val="accent3">
                  <a:satMod val="175000"/>
                  <a:alpha val="40000"/>
                </a:schemeClr>
              </a:glow>
            </a:effectLst>
          </p:spPr>
        </p:pic>
        <p:pic>
          <p:nvPicPr>
            <p:cNvPr id="9" name="Image 8">
              <a:extLst>
                <a:ext uri="{FF2B5EF4-FFF2-40B4-BE49-F238E27FC236}">
                  <a16:creationId xmlns:a16="http://schemas.microsoft.com/office/drawing/2014/main" id="{C032B670-6010-4D48-95CA-8E511095F0C0}"/>
                </a:ext>
              </a:extLst>
            </p:cNvPr>
            <p:cNvPicPr>
              <a:picLocks noChangeAspect="1"/>
            </p:cNvPicPr>
            <p:nvPr/>
          </p:nvPicPr>
          <p:blipFill rotWithShape="1">
            <a:blip r:embed="rId15"/>
            <a:srcRect t="30400" b="28388"/>
            <a:stretch/>
          </p:blipFill>
          <p:spPr>
            <a:xfrm rot="203904">
              <a:off x="-23114" y="2454074"/>
              <a:ext cx="2513157" cy="1107606"/>
            </a:xfrm>
            <a:prstGeom prst="ellipse">
              <a:avLst/>
            </a:prstGeom>
            <a:ln w="12700" cap="rnd">
              <a:solidFill>
                <a:srgbClr val="00B050"/>
              </a:solidFill>
            </a:ln>
            <a:effectLst>
              <a:glow rad="139700">
                <a:schemeClr val="accent3">
                  <a:satMod val="175000"/>
                  <a:alpha val="40000"/>
                </a:schemeClr>
              </a:glow>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3" name="Image 12">
              <a:extLst>
                <a:ext uri="{FF2B5EF4-FFF2-40B4-BE49-F238E27FC236}">
                  <a16:creationId xmlns:a16="http://schemas.microsoft.com/office/drawing/2014/main" id="{6FF67467-90C3-4058-987A-464BE19C47CC}"/>
                </a:ext>
              </a:extLst>
            </p:cNvPr>
            <p:cNvPicPr>
              <a:picLocks noChangeAspect="1"/>
            </p:cNvPicPr>
            <p:nvPr/>
          </p:nvPicPr>
          <p:blipFill>
            <a:blip r:embed="rId16"/>
            <a:stretch>
              <a:fillRect/>
            </a:stretch>
          </p:blipFill>
          <p:spPr>
            <a:xfrm>
              <a:off x="4912518" y="539750"/>
              <a:ext cx="1883030" cy="403210"/>
            </a:xfrm>
            <a:prstGeom prst="rect">
              <a:avLst/>
            </a:prstGeom>
            <a:effectLst>
              <a:glow rad="228600">
                <a:schemeClr val="accent3">
                  <a:satMod val="175000"/>
                  <a:alpha val="40000"/>
                </a:schemeClr>
              </a:glow>
            </a:effectLst>
          </p:spPr>
        </p:pic>
      </p:grpSp>
      <p:grpSp>
        <p:nvGrpSpPr>
          <p:cNvPr id="114705" name="Groupe 28">
            <a:extLst>
              <a:ext uri="{FF2B5EF4-FFF2-40B4-BE49-F238E27FC236}">
                <a16:creationId xmlns:a16="http://schemas.microsoft.com/office/drawing/2014/main" id="{015446A7-6EB9-4087-BA5D-7D0E3CD5286A}"/>
              </a:ext>
            </a:extLst>
          </p:cNvPr>
          <p:cNvGrpSpPr>
            <a:grpSpLocks/>
          </p:cNvGrpSpPr>
          <p:nvPr/>
        </p:nvGrpSpPr>
        <p:grpSpPr bwMode="auto">
          <a:xfrm>
            <a:off x="8459788" y="87313"/>
            <a:ext cx="576262" cy="539750"/>
            <a:chOff x="8172450" y="50800"/>
            <a:chExt cx="792163" cy="792163"/>
          </a:xfrm>
        </p:grpSpPr>
        <p:grpSp>
          <p:nvGrpSpPr>
            <p:cNvPr id="114706" name="Groupe 4">
              <a:extLst>
                <a:ext uri="{FF2B5EF4-FFF2-40B4-BE49-F238E27FC236}">
                  <a16:creationId xmlns:a16="http://schemas.microsoft.com/office/drawing/2014/main" id="{04A17658-5A9F-4B1A-9C54-D39D418406DC}"/>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56" name="Forme libre 5">
                <a:extLst>
                  <a:ext uri="{FF2B5EF4-FFF2-40B4-BE49-F238E27FC236}">
                    <a16:creationId xmlns:a16="http://schemas.microsoft.com/office/drawing/2014/main" id="{0AA34690-BF24-40A1-B16F-577246B9DDC8}"/>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4709" name="Image 6">
                <a:extLst>
                  <a:ext uri="{FF2B5EF4-FFF2-40B4-BE49-F238E27FC236}">
                    <a16:creationId xmlns:a16="http://schemas.microsoft.com/office/drawing/2014/main" id="{33096C30-4283-412D-B502-EF5E934CE3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5" name="Connecteur droit 54">
              <a:extLst>
                <a:ext uri="{FF2B5EF4-FFF2-40B4-BE49-F238E27FC236}">
                  <a16:creationId xmlns:a16="http://schemas.microsoft.com/office/drawing/2014/main" id="{DBDE67CA-CAF7-4807-9952-A4C9089F143E}"/>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22CFC-26D7-051B-2E7D-9FA5B87B94AF}"/>
              </a:ext>
            </a:extLst>
          </p:cNvPr>
          <p:cNvSpPr>
            <a:spLocks noGrp="1"/>
          </p:cNvSpPr>
          <p:nvPr>
            <p:ph type="title"/>
          </p:nvPr>
        </p:nvSpPr>
        <p:spPr>
          <a:xfrm>
            <a:off x="2574001" y="55722"/>
            <a:ext cx="5987106" cy="742950"/>
          </a:xfrm>
        </p:spPr>
        <p:txBody>
          <a:bodyPr/>
          <a:lstStyle/>
          <a:p>
            <a:r>
              <a:rPr lang="fr-FR" dirty="0"/>
              <a:t>Sur la déficience visuelle : Malvoyance</a:t>
            </a:r>
          </a:p>
        </p:txBody>
      </p:sp>
      <p:sp>
        <p:nvSpPr>
          <p:cNvPr id="10" name="Ellipse 9">
            <a:extLst>
              <a:ext uri="{FF2B5EF4-FFF2-40B4-BE49-F238E27FC236}">
                <a16:creationId xmlns:a16="http://schemas.microsoft.com/office/drawing/2014/main" id="{F03F3650-5005-25A8-BF2E-7F2952FC6EEE}"/>
              </a:ext>
            </a:extLst>
          </p:cNvPr>
          <p:cNvSpPr/>
          <p:nvPr/>
        </p:nvSpPr>
        <p:spPr>
          <a:xfrm>
            <a:off x="8737135" y="41219"/>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3" name="Espace réservé du contenu 12">
            <a:extLst>
              <a:ext uri="{FF2B5EF4-FFF2-40B4-BE49-F238E27FC236}">
                <a16:creationId xmlns:a16="http://schemas.microsoft.com/office/drawing/2014/main" id="{E11F71F7-2C71-4764-6930-EC6E2921000A}"/>
              </a:ext>
            </a:extLst>
          </p:cNvPr>
          <p:cNvPicPr>
            <a:picLocks noGrp="1" noChangeAspect="1"/>
          </p:cNvPicPr>
          <p:nvPr>
            <p:ph sz="half" idx="1"/>
          </p:nvPr>
        </p:nvPicPr>
        <p:blipFill>
          <a:blip r:embed="rId4"/>
          <a:stretch>
            <a:fillRect/>
          </a:stretch>
        </p:blipFill>
        <p:spPr>
          <a:xfrm>
            <a:off x="2574001" y="627534"/>
            <a:ext cx="6561246" cy="2426881"/>
          </a:xfrm>
        </p:spPr>
      </p:pic>
      <p:pic>
        <p:nvPicPr>
          <p:cNvPr id="9" name="Image 8">
            <a:extLst>
              <a:ext uri="{FF2B5EF4-FFF2-40B4-BE49-F238E27FC236}">
                <a16:creationId xmlns:a16="http://schemas.microsoft.com/office/drawing/2014/main" id="{F00FA65D-6013-665C-DEE7-76D989B8BFC3}"/>
              </a:ext>
            </a:extLst>
          </p:cNvPr>
          <p:cNvPicPr>
            <a:picLocks noChangeAspect="1"/>
          </p:cNvPicPr>
          <p:nvPr/>
        </p:nvPicPr>
        <p:blipFill>
          <a:blip r:embed="rId5"/>
          <a:stretch>
            <a:fillRect/>
          </a:stretch>
        </p:blipFill>
        <p:spPr>
          <a:xfrm>
            <a:off x="3137" y="-9939"/>
            <a:ext cx="2539031" cy="5143500"/>
          </a:xfrm>
          <a:prstGeom prst="rect">
            <a:avLst/>
          </a:prstGeom>
        </p:spPr>
      </p:pic>
      <p:pic>
        <p:nvPicPr>
          <p:cNvPr id="15" name="Image 14">
            <a:extLst>
              <a:ext uri="{FF2B5EF4-FFF2-40B4-BE49-F238E27FC236}">
                <a16:creationId xmlns:a16="http://schemas.microsoft.com/office/drawing/2014/main" id="{F8A17CDE-480C-0086-11BC-D52E98918999}"/>
              </a:ext>
            </a:extLst>
          </p:cNvPr>
          <p:cNvPicPr>
            <a:picLocks noChangeAspect="1"/>
          </p:cNvPicPr>
          <p:nvPr/>
        </p:nvPicPr>
        <p:blipFill>
          <a:blip r:embed="rId6"/>
          <a:stretch>
            <a:fillRect/>
          </a:stretch>
        </p:blipFill>
        <p:spPr>
          <a:xfrm>
            <a:off x="2573999" y="3397724"/>
            <a:ext cx="6561247" cy="1301971"/>
          </a:xfrm>
          <a:prstGeom prst="rect">
            <a:avLst/>
          </a:prstGeom>
        </p:spPr>
      </p:pic>
      <p:pic>
        <p:nvPicPr>
          <p:cNvPr id="16" name="Image 15">
            <a:extLst>
              <a:ext uri="{FF2B5EF4-FFF2-40B4-BE49-F238E27FC236}">
                <a16:creationId xmlns:a16="http://schemas.microsoft.com/office/drawing/2014/main" id="{DB930538-A986-AA25-8EFD-15E738F6464D}"/>
              </a:ext>
            </a:extLst>
          </p:cNvPr>
          <p:cNvPicPr>
            <a:picLocks noChangeAspect="1"/>
          </p:cNvPicPr>
          <p:nvPr/>
        </p:nvPicPr>
        <p:blipFill>
          <a:blip r:embed="rId7"/>
          <a:stretch>
            <a:fillRect/>
          </a:stretch>
        </p:blipFill>
        <p:spPr>
          <a:xfrm>
            <a:off x="8065420" y="51470"/>
            <a:ext cx="562468" cy="319131"/>
          </a:xfrm>
          <a:prstGeom prst="rect">
            <a:avLst/>
          </a:prstGeom>
        </p:spPr>
      </p:pic>
    </p:spTree>
    <p:extLst>
      <p:ext uri="{BB962C8B-B14F-4D97-AF65-F5344CB8AC3E}">
        <p14:creationId xmlns:p14="http://schemas.microsoft.com/office/powerpoint/2010/main" val="403447667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7AEF8-F0A9-4AD8-AD58-D7D6BD766BD2}"/>
              </a:ext>
            </a:extLst>
          </p:cNvPr>
          <p:cNvSpPr>
            <a:spLocks noGrp="1"/>
          </p:cNvSpPr>
          <p:nvPr>
            <p:ph type="title"/>
          </p:nvPr>
        </p:nvSpPr>
        <p:spPr>
          <a:xfrm>
            <a:off x="222250" y="-20638"/>
            <a:ext cx="8586788" cy="857251"/>
          </a:xfrm>
        </p:spPr>
        <p:txBody>
          <a:bodyPr/>
          <a:lstStyle/>
          <a:p>
            <a:pPr>
              <a:defRPr/>
            </a:pPr>
            <a:r>
              <a:rPr lang="fr-FR" sz="2400" dirty="0">
                <a:solidFill>
                  <a:schemeClr val="bg2"/>
                </a:solidFill>
              </a:rPr>
              <a:t>Préconisé pour l’accessibilité aux malvoyants</a:t>
            </a:r>
          </a:p>
        </p:txBody>
      </p:sp>
      <p:grpSp>
        <p:nvGrpSpPr>
          <p:cNvPr id="120835" name="Groupe 20">
            <a:extLst>
              <a:ext uri="{FF2B5EF4-FFF2-40B4-BE49-F238E27FC236}">
                <a16:creationId xmlns:a16="http://schemas.microsoft.com/office/drawing/2014/main" id="{2CCE64FC-7DD1-47BE-BF98-BBB2F9791E39}"/>
              </a:ext>
            </a:extLst>
          </p:cNvPr>
          <p:cNvGrpSpPr>
            <a:grpSpLocks/>
          </p:cNvGrpSpPr>
          <p:nvPr/>
        </p:nvGrpSpPr>
        <p:grpSpPr bwMode="auto">
          <a:xfrm>
            <a:off x="1463688" y="627063"/>
            <a:ext cx="6103912" cy="3456781"/>
            <a:chOff x="6286227" y="2787774"/>
            <a:chExt cx="2030189" cy="1366000"/>
          </a:xfrm>
        </p:grpSpPr>
        <p:pic>
          <p:nvPicPr>
            <p:cNvPr id="120842" name="Image 5">
              <a:extLst>
                <a:ext uri="{FF2B5EF4-FFF2-40B4-BE49-F238E27FC236}">
                  <a16:creationId xmlns:a16="http://schemas.microsoft.com/office/drawing/2014/main" id="{C69FB8C3-89D4-47E3-9CDC-88E7D4DA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593"/>
            <a:stretch>
              <a:fillRect/>
            </a:stretch>
          </p:blipFill>
          <p:spPr bwMode="auto">
            <a:xfrm>
              <a:off x="6286227" y="2787774"/>
              <a:ext cx="2030189" cy="136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E945A85-29B4-4AE5-A20A-6610AA293285}"/>
                </a:ext>
              </a:extLst>
            </p:cNvPr>
            <p:cNvSpPr/>
            <p:nvPr/>
          </p:nvSpPr>
          <p:spPr>
            <a:xfrm>
              <a:off x="6304132" y="2816569"/>
              <a:ext cx="1062343" cy="624260"/>
            </a:xfrm>
            <a:prstGeom prst="rect">
              <a:avLst/>
            </a:prstGeom>
            <a:solidFill>
              <a:srgbClr val="717171">
                <a:alpha val="6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50" dirty="0">
                  <a:solidFill>
                    <a:schemeClr val="bg1"/>
                  </a:solidFill>
                </a:rPr>
                <a:t>ZOOM</a:t>
              </a:r>
            </a:p>
            <a:p>
              <a:pPr algn="ctr">
                <a:defRPr/>
              </a:pPr>
              <a:r>
                <a:rPr lang="fr-FR" sz="900" dirty="0">
                  <a:solidFill>
                    <a:schemeClr val="bg1"/>
                  </a:solidFill>
                </a:rPr>
                <a:t>utilisateur</a:t>
              </a:r>
            </a:p>
          </p:txBody>
        </p:sp>
        <p:sp>
          <p:nvSpPr>
            <p:cNvPr id="8" name="Rectangle 7">
              <a:extLst>
                <a:ext uri="{FF2B5EF4-FFF2-40B4-BE49-F238E27FC236}">
                  <a16:creationId xmlns:a16="http://schemas.microsoft.com/office/drawing/2014/main" id="{5A7E1B42-8E77-4CAA-8E96-C67F8EF7D0FB}"/>
                </a:ext>
              </a:extLst>
            </p:cNvPr>
            <p:cNvSpPr/>
            <p:nvPr/>
          </p:nvSpPr>
          <p:spPr>
            <a:xfrm>
              <a:off x="7366475" y="3572130"/>
              <a:ext cx="720165" cy="347835"/>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t>popup</a:t>
              </a:r>
            </a:p>
          </p:txBody>
        </p:sp>
      </p:grpSp>
      <p:grpSp>
        <p:nvGrpSpPr>
          <p:cNvPr id="120837" name="Groupe 28">
            <a:extLst>
              <a:ext uri="{FF2B5EF4-FFF2-40B4-BE49-F238E27FC236}">
                <a16:creationId xmlns:a16="http://schemas.microsoft.com/office/drawing/2014/main" id="{92DC8C46-43B1-4E92-8DC0-8858354D33AC}"/>
              </a:ext>
            </a:extLst>
          </p:cNvPr>
          <p:cNvGrpSpPr>
            <a:grpSpLocks/>
          </p:cNvGrpSpPr>
          <p:nvPr/>
        </p:nvGrpSpPr>
        <p:grpSpPr bwMode="auto">
          <a:xfrm>
            <a:off x="8459788" y="87313"/>
            <a:ext cx="576262" cy="539750"/>
            <a:chOff x="8172450" y="50800"/>
            <a:chExt cx="792163" cy="792163"/>
          </a:xfrm>
        </p:grpSpPr>
        <p:grpSp>
          <p:nvGrpSpPr>
            <p:cNvPr id="120838" name="Groupe 4">
              <a:extLst>
                <a:ext uri="{FF2B5EF4-FFF2-40B4-BE49-F238E27FC236}">
                  <a16:creationId xmlns:a16="http://schemas.microsoft.com/office/drawing/2014/main" id="{F65F9D60-A3EA-44D3-9A3A-AF78C5E8A4D8}"/>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16" name="Forme libre 5">
                <a:extLst>
                  <a:ext uri="{FF2B5EF4-FFF2-40B4-BE49-F238E27FC236}">
                    <a16:creationId xmlns:a16="http://schemas.microsoft.com/office/drawing/2014/main" id="{CABB2C67-8B87-4FA7-B425-5615FC164C14}"/>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20841" name="Image 6">
                <a:extLst>
                  <a:ext uri="{FF2B5EF4-FFF2-40B4-BE49-F238E27FC236}">
                    <a16:creationId xmlns:a16="http://schemas.microsoft.com/office/drawing/2014/main" id="{46D8DE5D-21F9-4462-A513-15B53C5A8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 name="Connecteur droit 14">
              <a:extLst>
                <a:ext uri="{FF2B5EF4-FFF2-40B4-BE49-F238E27FC236}">
                  <a16:creationId xmlns:a16="http://schemas.microsoft.com/office/drawing/2014/main" id="{153506FB-57E6-46AF-9737-03C2042BF7A2}"/>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3D3E9D-8AFF-445A-8F56-4FCB5EBE1ADF}"/>
              </a:ext>
            </a:extLst>
          </p:cNvPr>
          <p:cNvSpPr>
            <a:spLocks noGrp="1"/>
          </p:cNvSpPr>
          <p:nvPr>
            <p:ph type="title"/>
          </p:nvPr>
        </p:nvSpPr>
        <p:spPr>
          <a:xfrm>
            <a:off x="827088" y="268288"/>
            <a:ext cx="8066087" cy="742950"/>
          </a:xfrm>
        </p:spPr>
        <p:txBody>
          <a:bodyPr/>
          <a:lstStyle/>
          <a:p>
            <a:pPr eaLnBrk="1" hangingPunct="1">
              <a:defRPr/>
            </a:pPr>
            <a:r>
              <a:rPr lang="fr-FR" dirty="0"/>
              <a:t>Exemples d’aides techniques pour malvoyants</a:t>
            </a:r>
            <a:endParaRPr lang="fr-FR" dirty="0">
              <a:solidFill>
                <a:srgbClr val="C00000"/>
              </a:solidFill>
            </a:endParaRPr>
          </a:p>
        </p:txBody>
      </p:sp>
      <p:sp>
        <p:nvSpPr>
          <p:cNvPr id="3" name="Espace réservé du contenu 2">
            <a:extLst>
              <a:ext uri="{FF2B5EF4-FFF2-40B4-BE49-F238E27FC236}">
                <a16:creationId xmlns:a16="http://schemas.microsoft.com/office/drawing/2014/main" id="{23F281D5-B040-4BC3-9B85-4DF3239DA8F3}"/>
              </a:ext>
            </a:extLst>
          </p:cNvPr>
          <p:cNvSpPr>
            <a:spLocks noGrp="1"/>
          </p:cNvSpPr>
          <p:nvPr>
            <p:ph sz="quarter" idx="10"/>
          </p:nvPr>
        </p:nvSpPr>
        <p:spPr>
          <a:xfrm>
            <a:off x="1042988" y="771525"/>
            <a:ext cx="5356225" cy="3671888"/>
          </a:xfrm>
        </p:spPr>
        <p:txBody>
          <a:bodyPr/>
          <a:lstStyle/>
          <a:p>
            <a:pPr eaLnBrk="1" hangingPunct="1">
              <a:buClr>
                <a:srgbClr val="FF6600"/>
              </a:buClr>
              <a:buSzPct val="125000"/>
              <a:defRPr/>
            </a:pPr>
            <a:r>
              <a:rPr lang="fr-FR" dirty="0"/>
              <a:t>Un logiciel (</a:t>
            </a:r>
            <a:r>
              <a:rPr lang="fr-FR" dirty="0">
                <a:solidFill>
                  <a:srgbClr val="FF6600"/>
                </a:solidFill>
              </a:rPr>
              <a:t>Zoomtext, Supernova</a:t>
            </a:r>
            <a:r>
              <a:rPr lang="fr-FR" dirty="0"/>
              <a:t>) qui permet de :</a:t>
            </a:r>
          </a:p>
          <a:p>
            <a:pPr marL="466725" lvl="2" indent="-285750" eaLnBrk="1" hangingPunct="1">
              <a:spcBef>
                <a:spcPts val="1800"/>
              </a:spcBef>
              <a:buClr>
                <a:srgbClr val="FF6600"/>
              </a:buClr>
              <a:buSzPct val="125000"/>
              <a:defRPr/>
            </a:pPr>
            <a:r>
              <a:rPr lang="fr-FR" dirty="0"/>
              <a:t>Zoomer tout ou ponctuellement</a:t>
            </a:r>
          </a:p>
          <a:p>
            <a:pPr marL="466725" lvl="2" indent="-285750" eaLnBrk="1" hangingPunct="1">
              <a:spcBef>
                <a:spcPts val="1800"/>
              </a:spcBef>
              <a:buClr>
                <a:srgbClr val="FF6600"/>
              </a:buClr>
              <a:buSzPct val="125000"/>
              <a:defRPr/>
            </a:pPr>
            <a:r>
              <a:rPr lang="fr-FR" dirty="0"/>
              <a:t>Ajuster les couleurs</a:t>
            </a:r>
          </a:p>
          <a:p>
            <a:pPr marL="466725" lvl="2" indent="-285750" eaLnBrk="1" hangingPunct="1">
              <a:spcBef>
                <a:spcPts val="1800"/>
              </a:spcBef>
              <a:buClr>
                <a:srgbClr val="FF6600"/>
              </a:buClr>
              <a:buSzPct val="125000"/>
              <a:defRPr/>
            </a:pPr>
            <a:r>
              <a:rPr lang="fr-FR" dirty="0"/>
              <a:t>Régler le curseur et le focus pour retrouver sa souris</a:t>
            </a:r>
          </a:p>
        </p:txBody>
      </p:sp>
      <p:pic>
        <p:nvPicPr>
          <p:cNvPr id="13" name="Image 12" title="Loupe écran PC et téléphone">
            <a:extLst>
              <a:ext uri="{FF2B5EF4-FFF2-40B4-BE49-F238E27FC236}">
                <a16:creationId xmlns:a16="http://schemas.microsoft.com/office/drawing/2014/main" id="{BCE8599C-4FAC-40C6-A7CB-AEFB88AB0A44}"/>
              </a:ext>
            </a:extLst>
          </p:cNvPr>
          <p:cNvPicPr>
            <a:picLocks noChangeAspect="1"/>
          </p:cNvPicPr>
          <p:nvPr/>
        </p:nvPicPr>
        <p:blipFill>
          <a:blip r:embed="rId3"/>
          <a:stretch>
            <a:fillRect/>
          </a:stretch>
        </p:blipFill>
        <p:spPr>
          <a:xfrm>
            <a:off x="5999163" y="771525"/>
            <a:ext cx="2101850" cy="903288"/>
          </a:xfrm>
          <a:prstGeom prst="rect">
            <a:avLst/>
          </a:prstGeom>
        </p:spPr>
      </p:pic>
      <p:grpSp>
        <p:nvGrpSpPr>
          <p:cNvPr id="116741" name="Groupe 9">
            <a:extLst>
              <a:ext uri="{FF2B5EF4-FFF2-40B4-BE49-F238E27FC236}">
                <a16:creationId xmlns:a16="http://schemas.microsoft.com/office/drawing/2014/main" id="{860139E8-E04B-44CE-9C33-52A3D71B2BEB}"/>
              </a:ext>
            </a:extLst>
          </p:cNvPr>
          <p:cNvGrpSpPr>
            <a:grpSpLocks/>
          </p:cNvGrpSpPr>
          <p:nvPr/>
        </p:nvGrpSpPr>
        <p:grpSpPr bwMode="auto">
          <a:xfrm>
            <a:off x="6661150" y="1876425"/>
            <a:ext cx="2422525" cy="2232025"/>
            <a:chOff x="5577219" y="2218493"/>
            <a:chExt cx="2690800" cy="2441489"/>
          </a:xfrm>
        </p:grpSpPr>
        <p:pic>
          <p:nvPicPr>
            <p:cNvPr id="116751" name="Picture 9" descr="zoom">
              <a:extLst>
                <a:ext uri="{FF2B5EF4-FFF2-40B4-BE49-F238E27FC236}">
                  <a16:creationId xmlns:a16="http://schemas.microsoft.com/office/drawing/2014/main" id="{AB65A243-55DB-400F-9C56-86EB1FA6F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919" y="3524125"/>
              <a:ext cx="2451100" cy="113585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6752" name="Picture 10" descr="sans zoom">
              <a:extLst>
                <a:ext uri="{FF2B5EF4-FFF2-40B4-BE49-F238E27FC236}">
                  <a16:creationId xmlns:a16="http://schemas.microsoft.com/office/drawing/2014/main" id="{00DF01A2-FB55-4616-87FB-1DA0DC585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219" y="2218493"/>
              <a:ext cx="2235200"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3DCF3FD-4FAB-4D8F-AA06-532B1CE6123D}"/>
                </a:ext>
              </a:extLst>
            </p:cNvPr>
            <p:cNvSpPr/>
            <p:nvPr/>
          </p:nvSpPr>
          <p:spPr>
            <a:xfrm>
              <a:off x="5577219" y="2218493"/>
              <a:ext cx="791723" cy="4254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cxnSp>
          <p:nvCxnSpPr>
            <p:cNvPr id="8" name="Connecteur droit 7">
              <a:extLst>
                <a:ext uri="{FF2B5EF4-FFF2-40B4-BE49-F238E27FC236}">
                  <a16:creationId xmlns:a16="http://schemas.microsoft.com/office/drawing/2014/main" id="{2A186232-5922-45A0-9DDE-8E5D00691D1B}"/>
                </a:ext>
              </a:extLst>
            </p:cNvPr>
            <p:cNvCxnSpPr>
              <a:cxnSpLocks/>
              <a:stCxn id="116751" idx="0"/>
            </p:cNvCxnSpPr>
            <p:nvPr/>
          </p:nvCxnSpPr>
          <p:spPr>
            <a:xfrm flipH="1" flipV="1">
              <a:off x="5873454" y="2643931"/>
              <a:ext cx="1169070" cy="8803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6" name="Picture 4">
            <a:extLst>
              <a:ext uri="{FF2B5EF4-FFF2-40B4-BE49-F238E27FC236}">
                <a16:creationId xmlns:a16="http://schemas.microsoft.com/office/drawing/2014/main" id="{09E0C857-276D-4007-9BE0-9614B78139A8}"/>
              </a:ext>
            </a:extLst>
          </p:cNvPr>
          <p:cNvPicPr>
            <a:picLocks noChangeAspect="1" noChangeArrowheads="1"/>
          </p:cNvPicPr>
          <p:nvPr/>
        </p:nvPicPr>
        <p:blipFill>
          <a:blip r:embed="rId6" cstate="print"/>
          <a:srcRect/>
          <a:stretch>
            <a:fillRect/>
          </a:stretch>
        </p:blipFill>
        <p:spPr bwMode="auto">
          <a:xfrm>
            <a:off x="76960" y="2557769"/>
            <a:ext cx="2307781" cy="1053345"/>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pic>
      <p:pic>
        <p:nvPicPr>
          <p:cNvPr id="17" name="Picture 2">
            <a:extLst>
              <a:ext uri="{FF2B5EF4-FFF2-40B4-BE49-F238E27FC236}">
                <a16:creationId xmlns:a16="http://schemas.microsoft.com/office/drawing/2014/main" id="{D6C4767B-E50D-43C4-B981-7BE608E983A3}"/>
              </a:ext>
            </a:extLst>
          </p:cNvPr>
          <p:cNvPicPr>
            <a:picLocks noChangeAspect="1" noChangeArrowheads="1"/>
          </p:cNvPicPr>
          <p:nvPr/>
        </p:nvPicPr>
        <p:blipFill>
          <a:blip r:embed="rId7"/>
          <a:srcRect/>
          <a:stretch>
            <a:fillRect/>
          </a:stretch>
        </p:blipFill>
        <p:spPr bwMode="auto">
          <a:xfrm>
            <a:off x="738188" y="3133725"/>
            <a:ext cx="2097087" cy="946150"/>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pic>
        <p:nvPicPr>
          <p:cNvPr id="15" name="Picture 3">
            <a:extLst>
              <a:ext uri="{FF2B5EF4-FFF2-40B4-BE49-F238E27FC236}">
                <a16:creationId xmlns:a16="http://schemas.microsoft.com/office/drawing/2014/main" id="{C42A7405-D2B5-4342-A58C-0580908BF980}"/>
              </a:ext>
            </a:extLst>
          </p:cNvPr>
          <p:cNvPicPr>
            <a:picLocks noChangeAspect="1" noChangeArrowheads="1"/>
          </p:cNvPicPr>
          <p:nvPr/>
        </p:nvPicPr>
        <p:blipFill>
          <a:blip r:embed="rId8" cstate="print"/>
          <a:srcRect/>
          <a:stretch>
            <a:fillRect/>
          </a:stretch>
        </p:blipFill>
        <p:spPr bwMode="auto">
          <a:xfrm>
            <a:off x="1466050" y="3795341"/>
            <a:ext cx="2100972" cy="946747"/>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p:spPr>
      </p:pic>
      <p:pic>
        <p:nvPicPr>
          <p:cNvPr id="116745" name="Image 8">
            <a:extLst>
              <a:ext uri="{FF2B5EF4-FFF2-40B4-BE49-F238E27FC236}">
                <a16:creationId xmlns:a16="http://schemas.microsoft.com/office/drawing/2014/main" id="{75A642EF-5E8B-437A-87AB-13EF12FD3B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9050" y="2984500"/>
            <a:ext cx="273526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6" name="Groupe 28">
            <a:extLst>
              <a:ext uri="{FF2B5EF4-FFF2-40B4-BE49-F238E27FC236}">
                <a16:creationId xmlns:a16="http://schemas.microsoft.com/office/drawing/2014/main" id="{02DEBFAB-B5F6-405B-BF39-F93BE1C135E3}"/>
              </a:ext>
            </a:extLst>
          </p:cNvPr>
          <p:cNvGrpSpPr>
            <a:grpSpLocks/>
          </p:cNvGrpSpPr>
          <p:nvPr/>
        </p:nvGrpSpPr>
        <p:grpSpPr bwMode="auto">
          <a:xfrm>
            <a:off x="8459788" y="87313"/>
            <a:ext cx="576262" cy="539750"/>
            <a:chOff x="8172450" y="50800"/>
            <a:chExt cx="792163" cy="792163"/>
          </a:xfrm>
        </p:grpSpPr>
        <p:grpSp>
          <p:nvGrpSpPr>
            <p:cNvPr id="116747" name="Groupe 4">
              <a:extLst>
                <a:ext uri="{FF2B5EF4-FFF2-40B4-BE49-F238E27FC236}">
                  <a16:creationId xmlns:a16="http://schemas.microsoft.com/office/drawing/2014/main" id="{10A08E33-2566-491F-B287-7A45D784D2DB}"/>
                </a:ext>
                <a:ext uri="{C183D7F6-B498-43B3-948B-1728B52AA6E4}">
                  <adec:decorative xmlns:adec="http://schemas.microsoft.com/office/drawing/2017/decorative" val="1"/>
                </a:ext>
              </a:extLst>
            </p:cNvPr>
            <p:cNvGrpSpPr>
              <a:grpSpLocks/>
            </p:cNvGrpSpPr>
            <p:nvPr/>
          </p:nvGrpSpPr>
          <p:grpSpPr bwMode="auto">
            <a:xfrm>
              <a:off x="8172450" y="50800"/>
              <a:ext cx="792163" cy="792163"/>
              <a:chOff x="3830010" y="1181294"/>
              <a:chExt cx="1017379" cy="1017379"/>
            </a:xfrm>
          </p:grpSpPr>
          <p:sp>
            <p:nvSpPr>
              <p:cNvPr id="24" name="Forme libre 5">
                <a:extLst>
                  <a:ext uri="{FF2B5EF4-FFF2-40B4-BE49-F238E27FC236}">
                    <a16:creationId xmlns:a16="http://schemas.microsoft.com/office/drawing/2014/main" id="{34E73805-2B93-4724-9D51-FBEC45FB1199}"/>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116750" name="Image 6">
                <a:extLst>
                  <a:ext uri="{FF2B5EF4-FFF2-40B4-BE49-F238E27FC236}">
                    <a16:creationId xmlns:a16="http://schemas.microsoft.com/office/drawing/2014/main" id="{7D887ABF-8220-4177-9A9C-7329693B4F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3" name="Connecteur droit 22">
              <a:extLst>
                <a:ext uri="{FF2B5EF4-FFF2-40B4-BE49-F238E27FC236}">
                  <a16:creationId xmlns:a16="http://schemas.microsoft.com/office/drawing/2014/main" id="{0F03B71E-5F2E-4792-BCF1-457CABF5D4ED}"/>
                </a:ext>
              </a:extLst>
            </p:cNvPr>
            <p:cNvCxnSpPr/>
            <p:nvPr/>
          </p:nvCxnSpPr>
          <p:spPr>
            <a:xfrm flipH="1">
              <a:off x="8218277" y="50800"/>
              <a:ext cx="700509" cy="74556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p:txBody>
          <a:bodyPr/>
          <a:lstStyle/>
          <a:p>
            <a:r>
              <a:rPr lang="fr-FR" dirty="0"/>
              <a:t>Complexité du Handicap et l’importance d’identifier des oppositions</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p:txBody>
          <a:bodyPr>
            <a:normAutofit/>
          </a:bodyPr>
          <a:lstStyle/>
          <a:p>
            <a:pPr marL="285750" indent="-285750">
              <a:lnSpc>
                <a:spcPct val="150000"/>
              </a:lnSpc>
              <a:buFont typeface="Arial" panose="020B0604020202020204" pitchFamily="34" charset="0"/>
              <a:buChar char="•"/>
            </a:pPr>
            <a:r>
              <a:rPr lang="fr-FR" sz="1500" dirty="0">
                <a:solidFill>
                  <a:schemeClr val="bg1"/>
                </a:solidFill>
              </a:rPr>
              <a:t>Stéréotypes négatifs ou positifs.</a:t>
            </a:r>
          </a:p>
          <a:p>
            <a:pPr marL="285750" indent="-285750">
              <a:lnSpc>
                <a:spcPct val="150000"/>
              </a:lnSpc>
              <a:buFont typeface="Arial" panose="020B0604020202020204" pitchFamily="34" charset="0"/>
              <a:buChar char="•"/>
            </a:pPr>
            <a:r>
              <a:rPr lang="fr-FR" sz="1500" dirty="0">
                <a:solidFill>
                  <a:schemeClr val="bg1"/>
                </a:solidFill>
              </a:rPr>
              <a:t>Inné ou acquis.</a:t>
            </a:r>
          </a:p>
          <a:p>
            <a:pPr marL="285750" indent="-285750">
              <a:lnSpc>
                <a:spcPct val="150000"/>
              </a:lnSpc>
              <a:buFont typeface="Arial" panose="020B0604020202020204" pitchFamily="34" charset="0"/>
              <a:buChar char="•"/>
            </a:pPr>
            <a:r>
              <a:rPr lang="fr-FR" sz="1500" dirty="0">
                <a:solidFill>
                  <a:schemeClr val="bg1"/>
                </a:solidFill>
              </a:rPr>
              <a:t>Visible ou invisible.</a:t>
            </a:r>
          </a:p>
          <a:p>
            <a:pPr marL="285750" indent="-285750">
              <a:lnSpc>
                <a:spcPct val="150000"/>
              </a:lnSpc>
              <a:buFont typeface="Arial" panose="020B0604020202020204" pitchFamily="34" charset="0"/>
              <a:buChar char="•"/>
            </a:pPr>
            <a:r>
              <a:rPr lang="fr-FR" sz="1500" dirty="0">
                <a:solidFill>
                  <a:schemeClr val="bg1"/>
                </a:solidFill>
              </a:rPr>
              <a:t>Douloureux ou indolore.</a:t>
            </a:r>
          </a:p>
          <a:p>
            <a:pPr marL="285750" indent="-285750">
              <a:lnSpc>
                <a:spcPct val="150000"/>
              </a:lnSpc>
              <a:buFont typeface="Arial" panose="020B0604020202020204" pitchFamily="34" charset="0"/>
              <a:buChar char="•"/>
            </a:pPr>
            <a:r>
              <a:rPr lang="fr-FR" sz="1500" dirty="0">
                <a:solidFill>
                  <a:schemeClr val="bg1"/>
                </a:solidFill>
              </a:rPr>
              <a:t>Accident ou maladie.</a:t>
            </a:r>
          </a:p>
          <a:p>
            <a:pPr marL="285750" indent="-285750">
              <a:lnSpc>
                <a:spcPct val="150000"/>
              </a:lnSpc>
              <a:buFont typeface="Arial" panose="020B0604020202020204" pitchFamily="34" charset="0"/>
              <a:buChar char="•"/>
            </a:pPr>
            <a:r>
              <a:rPr lang="fr-FR" sz="1500" dirty="0">
                <a:solidFill>
                  <a:schemeClr val="bg1"/>
                </a:solidFill>
              </a:rPr>
              <a:t>Compensé ou non-compensé.</a:t>
            </a:r>
          </a:p>
          <a:p>
            <a:pPr marL="285750" indent="-285750">
              <a:lnSpc>
                <a:spcPct val="150000"/>
              </a:lnSpc>
              <a:buFont typeface="Arial" panose="020B0604020202020204" pitchFamily="34" charset="0"/>
              <a:buChar char="•"/>
            </a:pPr>
            <a:r>
              <a:rPr lang="fr-FR" sz="1500" dirty="0">
                <a:solidFill>
                  <a:schemeClr val="bg1"/>
                </a:solidFill>
              </a:rPr>
              <a:t>Reconnu ou non reconnu</a:t>
            </a:r>
          </a:p>
        </p:txBody>
      </p:sp>
      <p:graphicFrame>
        <p:nvGraphicFramePr>
          <p:cNvPr id="3" name="Diagramme 2">
            <a:extLst>
              <a:ext uri="{FF2B5EF4-FFF2-40B4-BE49-F238E27FC236}">
                <a16:creationId xmlns:a16="http://schemas.microsoft.com/office/drawing/2014/main" id="{F775E083-C54B-198F-03E9-722643182FC9}"/>
              </a:ext>
            </a:extLst>
          </p:cNvPr>
          <p:cNvGraphicFramePr/>
          <p:nvPr/>
        </p:nvGraphicFramePr>
        <p:xfrm>
          <a:off x="3618402" y="896707"/>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378417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53137-D234-A994-F8FB-B55424D33A8A}"/>
              </a:ext>
            </a:extLst>
          </p:cNvPr>
          <p:cNvSpPr>
            <a:spLocks noGrp="1"/>
          </p:cNvSpPr>
          <p:nvPr>
            <p:ph type="title"/>
          </p:nvPr>
        </p:nvSpPr>
        <p:spPr>
          <a:xfrm rot="16200000">
            <a:off x="-1591775" y="2272282"/>
            <a:ext cx="4176464" cy="742950"/>
          </a:xfrm>
        </p:spPr>
        <p:txBody>
          <a:bodyPr/>
          <a:lstStyle/>
          <a:p>
            <a:r>
              <a:rPr lang="fr-FR" dirty="0"/>
              <a:t>Situation de handicap visuelle</a:t>
            </a:r>
          </a:p>
        </p:txBody>
      </p:sp>
      <p:sp>
        <p:nvSpPr>
          <p:cNvPr id="10" name="Ellipse 9">
            <a:extLst>
              <a:ext uri="{FF2B5EF4-FFF2-40B4-BE49-F238E27FC236}">
                <a16:creationId xmlns:a16="http://schemas.microsoft.com/office/drawing/2014/main" id="{B96D6CA0-9283-7B87-0777-59968ADEB6D7}"/>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Espace réservé du contenu 5">
            <a:extLst>
              <a:ext uri="{FF2B5EF4-FFF2-40B4-BE49-F238E27FC236}">
                <a16:creationId xmlns:a16="http://schemas.microsoft.com/office/drawing/2014/main" id="{800CB710-D0A3-1F83-9B2D-C394F849F7A1}"/>
              </a:ext>
            </a:extLst>
          </p:cNvPr>
          <p:cNvPicPr>
            <a:picLocks noGrp="1" noChangeAspect="1"/>
          </p:cNvPicPr>
          <p:nvPr>
            <p:ph sz="half" idx="1"/>
          </p:nvPr>
        </p:nvPicPr>
        <p:blipFill>
          <a:blip r:embed="rId4"/>
          <a:stretch>
            <a:fillRect/>
          </a:stretch>
        </p:blipFill>
        <p:spPr>
          <a:xfrm>
            <a:off x="744824" y="522451"/>
            <a:ext cx="8075648" cy="4568150"/>
          </a:xfrm>
        </p:spPr>
      </p:pic>
      <p:pic>
        <p:nvPicPr>
          <p:cNvPr id="7" name="Image 6">
            <a:extLst>
              <a:ext uri="{FF2B5EF4-FFF2-40B4-BE49-F238E27FC236}">
                <a16:creationId xmlns:a16="http://schemas.microsoft.com/office/drawing/2014/main" id="{20A84FA5-3DDE-41F7-2532-80E211EF95B9}"/>
              </a:ext>
            </a:extLst>
          </p:cNvPr>
          <p:cNvPicPr>
            <a:picLocks noChangeAspect="1"/>
          </p:cNvPicPr>
          <p:nvPr/>
        </p:nvPicPr>
        <p:blipFill>
          <a:blip r:embed="rId5"/>
          <a:stretch>
            <a:fillRect/>
          </a:stretch>
        </p:blipFill>
        <p:spPr>
          <a:xfrm>
            <a:off x="8065420" y="195485"/>
            <a:ext cx="562468" cy="319131"/>
          </a:xfrm>
          <a:prstGeom prst="rect">
            <a:avLst/>
          </a:prstGeom>
        </p:spPr>
      </p:pic>
    </p:spTree>
    <p:extLst>
      <p:ext uri="{BB962C8B-B14F-4D97-AF65-F5344CB8AC3E}">
        <p14:creationId xmlns:p14="http://schemas.microsoft.com/office/powerpoint/2010/main" val="50051626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1090CCAD-6EFB-FBE1-8DE8-561D929AA090}"/>
              </a:ext>
            </a:extLst>
          </p:cNvPr>
          <p:cNvSpPr/>
          <p:nvPr/>
        </p:nvSpPr>
        <p:spPr>
          <a:xfrm>
            <a:off x="8724760" y="133617"/>
            <a:ext cx="398112" cy="388834"/>
          </a:xfrm>
          <a:prstGeom prst="ellipse">
            <a:avLst/>
          </a:prstGeom>
          <a:blipFill>
            <a:blip r:embed="rId2">
              <a:biLevel thresh="7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28575">
            <a:solidFill>
              <a:srgbClr val="FF66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itre 1">
            <a:extLst>
              <a:ext uri="{FF2B5EF4-FFF2-40B4-BE49-F238E27FC236}">
                <a16:creationId xmlns:a16="http://schemas.microsoft.com/office/drawing/2014/main" id="{16E41E97-BDFF-582A-180B-BB43F94F6239}"/>
              </a:ext>
            </a:extLst>
          </p:cNvPr>
          <p:cNvSpPr txBox="1">
            <a:spLocks/>
          </p:cNvSpPr>
          <p:nvPr/>
        </p:nvSpPr>
        <p:spPr>
          <a:xfrm rot="16200000">
            <a:off x="-1618436" y="2056259"/>
            <a:ext cx="4176464" cy="742950"/>
          </a:xfrm>
          <a:prstGeom prst="rect">
            <a:avLst/>
          </a:prstGeom>
        </p:spPr>
        <p:txBody>
          <a:bodyPr/>
          <a:lstStyle>
            <a:lvl1pPr algn="l" rtl="0" eaLnBrk="0" fontAlgn="base" hangingPunct="0">
              <a:lnSpc>
                <a:spcPct val="90000"/>
              </a:lnSpc>
              <a:spcBef>
                <a:spcPct val="0"/>
              </a:spcBef>
              <a:spcAft>
                <a:spcPct val="0"/>
              </a:spcAft>
              <a:defRPr sz="2200" b="1" kern="1200" spc="-20">
                <a:solidFill>
                  <a:srgbClr val="F16E00"/>
                </a:solidFill>
                <a:latin typeface="Helvetica 75 Bold" panose="020B0804020202020204" pitchFamily="34" charset="0"/>
                <a:ea typeface="+mj-ea"/>
                <a:cs typeface="+mj-cs"/>
              </a:defRPr>
            </a:lvl1pPr>
            <a:lvl2pPr algn="l" rtl="0" eaLnBrk="0" fontAlgn="base" hangingPunct="0">
              <a:lnSpc>
                <a:spcPct val="90000"/>
              </a:lnSpc>
              <a:spcBef>
                <a:spcPct val="0"/>
              </a:spcBef>
              <a:spcAft>
                <a:spcPct val="0"/>
              </a:spcAft>
              <a:defRPr sz="2000" b="1">
                <a:solidFill>
                  <a:srgbClr val="F16E00"/>
                </a:solidFill>
                <a:latin typeface="Helvetica 75 Bold" pitchFamily="34" charset="0"/>
              </a:defRPr>
            </a:lvl2pPr>
            <a:lvl3pPr algn="l" rtl="0" eaLnBrk="0" fontAlgn="base" hangingPunct="0">
              <a:lnSpc>
                <a:spcPct val="90000"/>
              </a:lnSpc>
              <a:spcBef>
                <a:spcPct val="0"/>
              </a:spcBef>
              <a:spcAft>
                <a:spcPct val="0"/>
              </a:spcAft>
              <a:defRPr sz="2000" b="1">
                <a:solidFill>
                  <a:srgbClr val="F16E00"/>
                </a:solidFill>
                <a:latin typeface="Helvetica 75 Bold" pitchFamily="34" charset="0"/>
              </a:defRPr>
            </a:lvl3pPr>
            <a:lvl4pPr algn="l" rtl="0" eaLnBrk="0" fontAlgn="base" hangingPunct="0">
              <a:lnSpc>
                <a:spcPct val="90000"/>
              </a:lnSpc>
              <a:spcBef>
                <a:spcPct val="0"/>
              </a:spcBef>
              <a:spcAft>
                <a:spcPct val="0"/>
              </a:spcAft>
              <a:defRPr sz="2000" b="1">
                <a:solidFill>
                  <a:srgbClr val="F16E00"/>
                </a:solidFill>
                <a:latin typeface="Helvetica 75 Bold" pitchFamily="34" charset="0"/>
              </a:defRPr>
            </a:lvl4pPr>
            <a:lvl5pPr algn="l" rtl="0" eaLnBrk="0" fontAlgn="base" hangingPunct="0">
              <a:lnSpc>
                <a:spcPct val="90000"/>
              </a:lnSpc>
              <a:spcBef>
                <a:spcPct val="0"/>
              </a:spcBef>
              <a:spcAft>
                <a:spcPct val="0"/>
              </a:spcAft>
              <a:defRPr sz="2000" b="1">
                <a:solidFill>
                  <a:srgbClr val="F16E00"/>
                </a:solidFill>
                <a:latin typeface="Helvetica 75 Bold" pitchFamily="34" charset="0"/>
              </a:defRPr>
            </a:lvl5pPr>
            <a:lvl6pPr marL="457200" algn="l" rtl="0" eaLnBrk="1" fontAlgn="base" hangingPunct="1">
              <a:lnSpc>
                <a:spcPct val="90000"/>
              </a:lnSpc>
              <a:spcBef>
                <a:spcPct val="0"/>
              </a:spcBef>
              <a:spcAft>
                <a:spcPct val="0"/>
              </a:spcAft>
              <a:defRPr sz="2000" b="1">
                <a:solidFill>
                  <a:srgbClr val="F16E00"/>
                </a:solidFill>
                <a:latin typeface="Helvetica 75 Bold" pitchFamily="34" charset="0"/>
              </a:defRPr>
            </a:lvl6pPr>
            <a:lvl7pPr marL="914400" algn="l" rtl="0" eaLnBrk="1" fontAlgn="base" hangingPunct="1">
              <a:lnSpc>
                <a:spcPct val="90000"/>
              </a:lnSpc>
              <a:spcBef>
                <a:spcPct val="0"/>
              </a:spcBef>
              <a:spcAft>
                <a:spcPct val="0"/>
              </a:spcAft>
              <a:defRPr sz="2000" b="1">
                <a:solidFill>
                  <a:srgbClr val="F16E00"/>
                </a:solidFill>
                <a:latin typeface="Helvetica 75 Bold" pitchFamily="34" charset="0"/>
              </a:defRPr>
            </a:lvl7pPr>
            <a:lvl8pPr marL="1371600" algn="l" rtl="0" eaLnBrk="1" fontAlgn="base" hangingPunct="1">
              <a:lnSpc>
                <a:spcPct val="90000"/>
              </a:lnSpc>
              <a:spcBef>
                <a:spcPct val="0"/>
              </a:spcBef>
              <a:spcAft>
                <a:spcPct val="0"/>
              </a:spcAft>
              <a:defRPr sz="2000" b="1">
                <a:solidFill>
                  <a:srgbClr val="F16E00"/>
                </a:solidFill>
                <a:latin typeface="Helvetica 75 Bold" pitchFamily="34" charset="0"/>
              </a:defRPr>
            </a:lvl8pPr>
            <a:lvl9pPr marL="1828800" algn="l" rtl="0" eaLnBrk="1" fontAlgn="base" hangingPunct="1">
              <a:lnSpc>
                <a:spcPct val="90000"/>
              </a:lnSpc>
              <a:spcBef>
                <a:spcPct val="0"/>
              </a:spcBef>
              <a:spcAft>
                <a:spcPct val="0"/>
              </a:spcAft>
              <a:defRPr sz="2000" b="1">
                <a:solidFill>
                  <a:srgbClr val="F16E00"/>
                </a:solidFill>
                <a:latin typeface="Helvetica 75 Bold" pitchFamily="34" charset="0"/>
              </a:defRPr>
            </a:lvl9pPr>
          </a:lstStyle>
          <a:p>
            <a:pPr defTabSz="914400"/>
            <a:r>
              <a:rPr lang="fr-FR" sz="2000" dirty="0"/>
              <a:t>Bonne pratique Situ H visuel</a:t>
            </a:r>
          </a:p>
        </p:txBody>
      </p:sp>
      <p:pic>
        <p:nvPicPr>
          <p:cNvPr id="10" name="Espace réservé du contenu 9">
            <a:extLst>
              <a:ext uri="{FF2B5EF4-FFF2-40B4-BE49-F238E27FC236}">
                <a16:creationId xmlns:a16="http://schemas.microsoft.com/office/drawing/2014/main" id="{CBC11BB9-AB31-874A-642B-D5A40C3F4B0E}"/>
              </a:ext>
            </a:extLst>
          </p:cNvPr>
          <p:cNvPicPr>
            <a:picLocks noGrp="1" noChangeAspect="1"/>
          </p:cNvPicPr>
          <p:nvPr>
            <p:ph sz="half" idx="1"/>
          </p:nvPr>
        </p:nvPicPr>
        <p:blipFill>
          <a:blip r:embed="rId4"/>
          <a:stretch>
            <a:fillRect/>
          </a:stretch>
        </p:blipFill>
        <p:spPr>
          <a:xfrm>
            <a:off x="677838" y="771550"/>
            <a:ext cx="8445034" cy="3968839"/>
          </a:xfrm>
        </p:spPr>
      </p:pic>
      <p:pic>
        <p:nvPicPr>
          <p:cNvPr id="7" name="Image 6">
            <a:extLst>
              <a:ext uri="{FF2B5EF4-FFF2-40B4-BE49-F238E27FC236}">
                <a16:creationId xmlns:a16="http://schemas.microsoft.com/office/drawing/2014/main" id="{6370C1EC-3165-A0F3-3E88-2B18E1B94556}"/>
              </a:ext>
            </a:extLst>
          </p:cNvPr>
          <p:cNvPicPr>
            <a:picLocks noChangeAspect="1"/>
          </p:cNvPicPr>
          <p:nvPr/>
        </p:nvPicPr>
        <p:blipFill>
          <a:blip r:embed="rId5"/>
          <a:stretch>
            <a:fillRect/>
          </a:stretch>
        </p:blipFill>
        <p:spPr>
          <a:xfrm>
            <a:off x="8065420" y="195485"/>
            <a:ext cx="562468" cy="319131"/>
          </a:xfrm>
          <a:prstGeom prst="rect">
            <a:avLst/>
          </a:prstGeom>
        </p:spPr>
      </p:pic>
    </p:spTree>
    <p:extLst>
      <p:ext uri="{BB962C8B-B14F-4D97-AF65-F5344CB8AC3E}">
        <p14:creationId xmlns:p14="http://schemas.microsoft.com/office/powerpoint/2010/main" val="242458318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4E541-E6F3-4220-B688-12144F179978}"/>
              </a:ext>
            </a:extLst>
          </p:cNvPr>
          <p:cNvSpPr>
            <a:spLocks noGrp="1"/>
          </p:cNvSpPr>
          <p:nvPr>
            <p:ph type="title"/>
          </p:nvPr>
        </p:nvSpPr>
        <p:spPr>
          <a:xfrm>
            <a:off x="1258888" y="1814513"/>
            <a:ext cx="4832350" cy="744537"/>
          </a:xfrm>
        </p:spPr>
        <p:txBody>
          <a:bodyPr/>
          <a:lstStyle/>
          <a:p>
            <a:pPr>
              <a:defRPr/>
            </a:pPr>
            <a:r>
              <a:rPr lang="fr-FR" dirty="0"/>
              <a:t>Merci</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solidFill>
            <a:schemeClr val="accent1">
              <a:lumMod val="20000"/>
              <a:lumOff val="80000"/>
            </a:schemeClr>
          </a:solidFill>
        </p:spPr>
        <p:txBody>
          <a:bodyPr lIns="68580" tIns="34290" rIns="68580" bIns="34290"/>
          <a:lstStyle/>
          <a:p>
            <a:pPr algn="l"/>
            <a:r>
              <a:rPr lang="fr-FR" dirty="0">
                <a:solidFill>
                  <a:schemeClr val="tx1"/>
                </a:solidFill>
                <a:cs typeface="Helvetica" pitchFamily="34" charset="0"/>
              </a:rPr>
              <a:t>Les grandes familles de handicap</a:t>
            </a:r>
          </a:p>
        </p:txBody>
      </p:sp>
      <p:graphicFrame>
        <p:nvGraphicFramePr>
          <p:cNvPr id="3" name="Espace réservé du contenu 10">
            <a:extLst>
              <a:ext uri="{FF2B5EF4-FFF2-40B4-BE49-F238E27FC236}">
                <a16:creationId xmlns:a16="http://schemas.microsoft.com/office/drawing/2014/main" id="{81A24993-7991-9E9B-8C32-CE6D48064E94}"/>
              </a:ext>
            </a:extLst>
          </p:cNvPr>
          <p:cNvGraphicFramePr>
            <a:graphicFrameLocks/>
          </p:cNvGraphicFramePr>
          <p:nvPr>
            <p:extLst>
              <p:ext uri="{D42A27DB-BD31-4B8C-83A1-F6EECF244321}">
                <p14:modId xmlns:p14="http://schemas.microsoft.com/office/powerpoint/2010/main" val="2394135589"/>
              </p:ext>
            </p:extLst>
          </p:nvPr>
        </p:nvGraphicFramePr>
        <p:xfrm>
          <a:off x="1369710" y="1937611"/>
          <a:ext cx="6388644" cy="2915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715755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A219B29-8EB7-4CC2-BE64-DF9FCCB0C54C}"/>
              </a:ext>
            </a:extLst>
          </p:cNvPr>
          <p:cNvSpPr>
            <a:spLocks noGrp="1"/>
          </p:cNvSpPr>
          <p:nvPr>
            <p:ph sz="half" idx="1"/>
          </p:nvPr>
        </p:nvSpPr>
        <p:spPr>
          <a:xfrm>
            <a:off x="855663" y="484188"/>
            <a:ext cx="5948362" cy="4319587"/>
          </a:xfrm>
        </p:spPr>
        <p:txBody>
          <a:bodyPr/>
          <a:lstStyle/>
          <a:p>
            <a:pPr>
              <a:spcBef>
                <a:spcPts val="2600"/>
              </a:spcBef>
              <a:spcAft>
                <a:spcPts val="1800"/>
              </a:spcAft>
              <a:buClr>
                <a:srgbClr val="FF6600"/>
              </a:buClr>
              <a:buSzPct val="200000"/>
              <a:defRPr/>
            </a:pPr>
            <a:r>
              <a:rPr lang="fr-FR" sz="1800" dirty="0">
                <a:solidFill>
                  <a:srgbClr val="FF6600"/>
                </a:solidFill>
              </a:rPr>
              <a:t>vous allez mieux comprendre l’expérience utilisateur « hors normes » et le comportement </a:t>
            </a:r>
            <a:br>
              <a:rPr lang="fr-FR" sz="1800" dirty="0">
                <a:solidFill>
                  <a:srgbClr val="FF6600"/>
                </a:solidFill>
              </a:rPr>
            </a:br>
            <a:r>
              <a:rPr lang="fr-FR" sz="1800" dirty="0">
                <a:solidFill>
                  <a:srgbClr val="FF6600"/>
                </a:solidFill>
              </a:rPr>
              <a:t>de leurs aides techniques</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Explication comment nous allons vous plonger dans l’environnement des personnes ayant une déficience et ce que vous devez garder en tête</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Plonger dans la vie de chaque utilisateur par </a:t>
            </a:r>
            <a:br>
              <a:rPr lang="fr-FR" sz="1800" dirty="0">
                <a:solidFill>
                  <a:schemeClr val="bg1"/>
                </a:solidFill>
              </a:rPr>
            </a:br>
            <a:r>
              <a:rPr lang="fr-FR" sz="1800" dirty="0">
                <a:solidFill>
                  <a:schemeClr val="bg1"/>
                </a:solidFill>
              </a:rPr>
              <a:t>type de handicap pour mieux comprendre leur expérience</a:t>
            </a:r>
          </a:p>
          <a:p>
            <a:pPr marL="750888" lvl="3" indent="-342900">
              <a:spcBef>
                <a:spcPts val="1200"/>
              </a:spcBef>
              <a:spcAft>
                <a:spcPts val="1200"/>
              </a:spcAft>
              <a:buClr>
                <a:srgbClr val="FF6600"/>
              </a:buClr>
              <a:buSzPct val="100000"/>
              <a:buFont typeface="Wingdings" panose="05000000000000000000" pitchFamily="2" charset="2"/>
              <a:buChar char="ü"/>
              <a:defRPr/>
            </a:pPr>
            <a:r>
              <a:rPr lang="fr-FR" sz="1800" dirty="0">
                <a:solidFill>
                  <a:schemeClr val="bg1"/>
                </a:solidFill>
              </a:rPr>
              <a:t>A quoi ils sont confrontés pour accéder au numérique et ce dont ils ont besoin pour l’accessibilité du poste de travail (outils et numérique)</a:t>
            </a:r>
          </a:p>
        </p:txBody>
      </p:sp>
      <p:grpSp>
        <p:nvGrpSpPr>
          <p:cNvPr id="69635" name="Groupe 5">
            <a:extLst>
              <a:ext uri="{FF2B5EF4-FFF2-40B4-BE49-F238E27FC236}">
                <a16:creationId xmlns:a16="http://schemas.microsoft.com/office/drawing/2014/main" id="{E6C7E25D-D314-41A8-A483-5DBE5537EDF1}"/>
              </a:ext>
              <a:ext uri="{C183D7F6-B498-43B3-948B-1728B52AA6E4}">
                <adec:decorative xmlns:adec="http://schemas.microsoft.com/office/drawing/2017/decorative" val="1"/>
              </a:ext>
            </a:extLst>
          </p:cNvPr>
          <p:cNvGrpSpPr>
            <a:grpSpLocks/>
          </p:cNvGrpSpPr>
          <p:nvPr/>
        </p:nvGrpSpPr>
        <p:grpSpPr bwMode="auto">
          <a:xfrm>
            <a:off x="6804025" y="1131888"/>
            <a:ext cx="2325688" cy="1778000"/>
            <a:chOff x="221623" y="914818"/>
            <a:chExt cx="3429538" cy="2750687"/>
          </a:xfrm>
        </p:grpSpPr>
        <p:pic>
          <p:nvPicPr>
            <p:cNvPr id="69639" name="Image 2">
              <a:extLst>
                <a:ext uri="{FF2B5EF4-FFF2-40B4-BE49-F238E27FC236}">
                  <a16:creationId xmlns:a16="http://schemas.microsoft.com/office/drawing/2014/main" id="{9EA39A01-EC92-4FCA-B689-67D7BFB1D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908" y="2314494"/>
              <a:ext cx="115463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Image 4">
              <a:extLst>
                <a:ext uri="{FF2B5EF4-FFF2-40B4-BE49-F238E27FC236}">
                  <a16:creationId xmlns:a16="http://schemas.microsoft.com/office/drawing/2014/main" id="{3C048BD9-E524-4BE4-9995-47F1D09A4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29"/>
            <a:stretch>
              <a:fillRect/>
            </a:stretch>
          </p:blipFill>
          <p:spPr bwMode="auto">
            <a:xfrm>
              <a:off x="1367998" y="914818"/>
              <a:ext cx="112236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Image 6">
              <a:extLst>
                <a:ext uri="{FF2B5EF4-FFF2-40B4-BE49-F238E27FC236}">
                  <a16:creationId xmlns:a16="http://schemas.microsoft.com/office/drawing/2014/main" id="{D8B77771-3B83-4264-80D6-F36E36408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311" y="2313689"/>
              <a:ext cx="11239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Image 9">
              <a:extLst>
                <a:ext uri="{FF2B5EF4-FFF2-40B4-BE49-F238E27FC236}">
                  <a16:creationId xmlns:a16="http://schemas.microsoft.com/office/drawing/2014/main" id="{E4ED6B86-96B3-4BD7-9BBD-6CE9B627AB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363" y="915566"/>
              <a:ext cx="11255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Espace réservé du contenu 5">
              <a:extLst>
                <a:ext uri="{FF2B5EF4-FFF2-40B4-BE49-F238E27FC236}">
                  <a16:creationId xmlns:a16="http://schemas.microsoft.com/office/drawing/2014/main" id="{CB351EEA-0228-4A74-9529-ACB78ED8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23" y="2314080"/>
              <a:ext cx="1127734" cy="13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Espace réservé du contenu 3" descr="Simon, 29 ans&#10;Sourd  maîtrisant la LSF &#10;Reporter photo nature">
              <a:extLst>
                <a:ext uri="{FF2B5EF4-FFF2-40B4-BE49-F238E27FC236}">
                  <a16:creationId xmlns:a16="http://schemas.microsoft.com/office/drawing/2014/main" id="{B4259732-C793-4118-A1C2-37CA69E06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96" b="11531"/>
            <a:stretch>
              <a:fillRect/>
            </a:stretch>
          </p:blipFill>
          <p:spPr bwMode="auto">
            <a:xfrm>
              <a:off x="2496528" y="914818"/>
              <a:ext cx="1154633" cy="138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36" name="Groupe 18">
            <a:extLst>
              <a:ext uri="{FF2B5EF4-FFF2-40B4-BE49-F238E27FC236}">
                <a16:creationId xmlns:a16="http://schemas.microsoft.com/office/drawing/2014/main" id="{FC6F5DD8-4F27-4936-AFE9-DD96DC3F2697}"/>
              </a:ext>
              <a:ext uri="{C183D7F6-B498-43B3-948B-1728B52AA6E4}">
                <adec:decorative xmlns:adec="http://schemas.microsoft.com/office/drawing/2017/decorative" val="1"/>
              </a:ext>
            </a:extLst>
          </p:cNvPr>
          <p:cNvGrpSpPr>
            <a:grpSpLocks/>
          </p:cNvGrpSpPr>
          <p:nvPr/>
        </p:nvGrpSpPr>
        <p:grpSpPr bwMode="auto">
          <a:xfrm>
            <a:off x="6811963" y="3182938"/>
            <a:ext cx="2306637" cy="1189037"/>
            <a:chOff x="0" y="249528"/>
            <a:chExt cx="9144000" cy="4644444"/>
          </a:xfrm>
        </p:grpSpPr>
        <p:pic>
          <p:nvPicPr>
            <p:cNvPr id="69637" name="Image 9">
              <a:extLst>
                <a:ext uri="{FF2B5EF4-FFF2-40B4-BE49-F238E27FC236}">
                  <a16:creationId xmlns:a16="http://schemas.microsoft.com/office/drawing/2014/main" id="{6396EDD2-9942-4230-A196-7E2E11A9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Image 16">
              <a:extLst>
                <a:ext uri="{FF2B5EF4-FFF2-40B4-BE49-F238E27FC236}">
                  <a16:creationId xmlns:a16="http://schemas.microsoft.com/office/drawing/2014/main" id="{2CE5FC0F-DC50-43C7-826F-DCA67A6B77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quot;&quot;">
            <a:extLst>
              <a:ext uri="{FF2B5EF4-FFF2-40B4-BE49-F238E27FC236}">
                <a16:creationId xmlns:a16="http://schemas.microsoft.com/office/drawing/2014/main" id="{A8D1299B-BD21-414C-9B38-81A5D49565D8}"/>
              </a:ext>
            </a:extLst>
          </p:cNvPr>
          <p:cNvSpPr/>
          <p:nvPr/>
        </p:nvSpPr>
        <p:spPr>
          <a:xfrm>
            <a:off x="684213" y="1362075"/>
            <a:ext cx="6983412"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4" name="Demi-tour 3" descr="&quot;&quot;">
            <a:extLst>
              <a:ext uri="{FF2B5EF4-FFF2-40B4-BE49-F238E27FC236}">
                <a16:creationId xmlns:a16="http://schemas.microsoft.com/office/drawing/2014/main" id="{B026EDCC-B808-477C-8346-64459CADA3F5}"/>
              </a:ext>
            </a:extLst>
          </p:cNvPr>
          <p:cNvSpPr/>
          <p:nvPr/>
        </p:nvSpPr>
        <p:spPr>
          <a:xfrm rot="5400000">
            <a:off x="7304881" y="1727994"/>
            <a:ext cx="1770063" cy="1044575"/>
          </a:xfrm>
          <a:prstGeom prst="uturnArrow">
            <a:avLst>
              <a:gd name="adj1" fmla="val 24165"/>
              <a:gd name="adj2" fmla="val 24094"/>
              <a:gd name="adj3" fmla="val 0"/>
              <a:gd name="adj4" fmla="val 43750"/>
              <a:gd name="adj5" fmla="val 7500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dirty="0">
              <a:solidFill>
                <a:srgbClr val="000000"/>
              </a:solidFill>
            </a:endParaRPr>
          </a:p>
        </p:txBody>
      </p:sp>
      <p:sp>
        <p:nvSpPr>
          <p:cNvPr id="9" name="Rectangle 8" descr="&quot;&quot;">
            <a:extLst>
              <a:ext uri="{FF2B5EF4-FFF2-40B4-BE49-F238E27FC236}">
                <a16:creationId xmlns:a16="http://schemas.microsoft.com/office/drawing/2014/main" id="{F20391EF-C44A-4B68-93D9-D3B1254E1DF2}"/>
              </a:ext>
            </a:extLst>
          </p:cNvPr>
          <p:cNvSpPr/>
          <p:nvPr/>
        </p:nvSpPr>
        <p:spPr>
          <a:xfrm>
            <a:off x="1154113" y="2760663"/>
            <a:ext cx="6784975" cy="252412"/>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6" name="Rectangle 15" descr="&quot;&quot;">
            <a:extLst>
              <a:ext uri="{FF2B5EF4-FFF2-40B4-BE49-F238E27FC236}">
                <a16:creationId xmlns:a16="http://schemas.microsoft.com/office/drawing/2014/main" id="{E0EEA6AB-627F-4718-822E-B35D2CB4A61D}"/>
              </a:ext>
            </a:extLst>
          </p:cNvPr>
          <p:cNvSpPr/>
          <p:nvPr/>
        </p:nvSpPr>
        <p:spPr>
          <a:xfrm>
            <a:off x="1154113" y="4333875"/>
            <a:ext cx="7666037" cy="252413"/>
          </a:xfrm>
          <a:prstGeom prst="rect">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8" name="Demi-tour 17" descr="&quot;&quot;">
            <a:extLst>
              <a:ext uri="{FF2B5EF4-FFF2-40B4-BE49-F238E27FC236}">
                <a16:creationId xmlns:a16="http://schemas.microsoft.com/office/drawing/2014/main" id="{15C5AFEC-B01B-4BD5-969A-4BABCF011143}"/>
              </a:ext>
            </a:extLst>
          </p:cNvPr>
          <p:cNvSpPr/>
          <p:nvPr/>
        </p:nvSpPr>
        <p:spPr>
          <a:xfrm rot="5400000" flipV="1">
            <a:off x="-250825" y="3228976"/>
            <a:ext cx="1971675" cy="1035050"/>
          </a:xfrm>
          <a:prstGeom prst="uturnArrow">
            <a:avLst>
              <a:gd name="adj1" fmla="val 24165"/>
              <a:gd name="adj2" fmla="val 25000"/>
              <a:gd name="adj3" fmla="val 0"/>
              <a:gd name="adj4" fmla="val 43750"/>
              <a:gd name="adj5" fmla="val 99340"/>
            </a:avLst>
          </a:prstGeom>
          <a:solidFill>
            <a:srgbClr val="50BE87"/>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11" name="Ellipse 10">
            <a:extLst>
              <a:ext uri="{FF2B5EF4-FFF2-40B4-BE49-F238E27FC236}">
                <a16:creationId xmlns:a16="http://schemas.microsoft.com/office/drawing/2014/main" id="{477574F5-6445-4A91-AF45-623C84A47E8F}"/>
              </a:ext>
            </a:extLst>
          </p:cNvPr>
          <p:cNvSpPr/>
          <p:nvPr/>
        </p:nvSpPr>
        <p:spPr>
          <a:xfrm>
            <a:off x="541338" y="1362075"/>
            <a:ext cx="288925" cy="287338"/>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71688" name="Freeform 34">
            <a:extLst>
              <a:ext uri="{FF2B5EF4-FFF2-40B4-BE49-F238E27FC236}">
                <a16:creationId xmlns:a16="http://schemas.microsoft.com/office/drawing/2014/main" id="{D23FC8DB-1C98-44A6-9DF5-F6D3FC02C039}"/>
              </a:ext>
            </a:extLst>
          </p:cNvPr>
          <p:cNvSpPr>
            <a:spLocks noEditPoints="1"/>
          </p:cNvSpPr>
          <p:nvPr/>
        </p:nvSpPr>
        <p:spPr bwMode="auto">
          <a:xfrm>
            <a:off x="182563" y="1347788"/>
            <a:ext cx="215900" cy="323850"/>
          </a:xfrm>
          <a:custGeom>
            <a:avLst/>
            <a:gdLst>
              <a:gd name="T0" fmla="*/ 2147483646 w 734"/>
              <a:gd name="T1" fmla="*/ 2147483646 h 1133"/>
              <a:gd name="T2" fmla="*/ 2147483646 w 734"/>
              <a:gd name="T3" fmla="*/ 2147483646 h 1133"/>
              <a:gd name="T4" fmla="*/ 2147483646 w 734"/>
              <a:gd name="T5" fmla="*/ 2147483646 h 1133"/>
              <a:gd name="T6" fmla="*/ 0 w 734"/>
              <a:gd name="T7" fmla="*/ 2147483646 h 1133"/>
              <a:gd name="T8" fmla="*/ 0 w 734"/>
              <a:gd name="T9" fmla="*/ 2147483646 h 1133"/>
              <a:gd name="T10" fmla="*/ 0 w 734"/>
              <a:gd name="T11" fmla="*/ 2147483646 h 1133"/>
              <a:gd name="T12" fmla="*/ 2147483646 w 734"/>
              <a:gd name="T13" fmla="*/ 2147483646 h 1133"/>
              <a:gd name="T14" fmla="*/ 2147483646 w 734"/>
              <a:gd name="T15" fmla="*/ 2147483646 h 1133"/>
              <a:gd name="T16" fmla="*/ 2147483646 w 734"/>
              <a:gd name="T17" fmla="*/ 2147483646 h 1133"/>
              <a:gd name="T18" fmla="*/ 2147483646 w 734"/>
              <a:gd name="T19" fmla="*/ 2147483646 h 1133"/>
              <a:gd name="T20" fmla="*/ 2147483646 w 734"/>
              <a:gd name="T21" fmla="*/ 2147483646 h 1133"/>
              <a:gd name="T22" fmla="*/ 2147483646 w 734"/>
              <a:gd name="T23" fmla="*/ 2147483646 h 1133"/>
              <a:gd name="T24" fmla="*/ 2147483646 w 734"/>
              <a:gd name="T25" fmla="*/ 0 h 1133"/>
              <a:gd name="T26" fmla="*/ 2147483646 w 734"/>
              <a:gd name="T27" fmla="*/ 2147483646 h 1133"/>
              <a:gd name="T28" fmla="*/ 2147483646 w 734"/>
              <a:gd name="T29" fmla="*/ 2147483646 h 11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34" h="1133">
                <a:moveTo>
                  <a:pt x="577" y="463"/>
                </a:moveTo>
                <a:cubicBezTo>
                  <a:pt x="522" y="515"/>
                  <a:pt x="448" y="547"/>
                  <a:pt x="367" y="547"/>
                </a:cubicBezTo>
                <a:cubicBezTo>
                  <a:pt x="286" y="547"/>
                  <a:pt x="212" y="515"/>
                  <a:pt x="157" y="463"/>
                </a:cubicBezTo>
                <a:cubicBezTo>
                  <a:pt x="65" y="513"/>
                  <a:pt x="3" y="609"/>
                  <a:pt x="0" y="720"/>
                </a:cubicBezTo>
                <a:cubicBezTo>
                  <a:pt x="0" y="720"/>
                  <a:pt x="0" y="720"/>
                  <a:pt x="0" y="720"/>
                </a:cubicBezTo>
                <a:cubicBezTo>
                  <a:pt x="0" y="1000"/>
                  <a:pt x="0" y="1000"/>
                  <a:pt x="0" y="1000"/>
                </a:cubicBezTo>
                <a:cubicBezTo>
                  <a:pt x="0" y="1074"/>
                  <a:pt x="60" y="1133"/>
                  <a:pt x="134" y="1133"/>
                </a:cubicBezTo>
                <a:cubicBezTo>
                  <a:pt x="734" y="1133"/>
                  <a:pt x="734" y="1133"/>
                  <a:pt x="734" y="1133"/>
                </a:cubicBezTo>
                <a:cubicBezTo>
                  <a:pt x="734" y="727"/>
                  <a:pt x="734" y="727"/>
                  <a:pt x="734" y="727"/>
                </a:cubicBezTo>
                <a:cubicBezTo>
                  <a:pt x="734" y="613"/>
                  <a:pt x="670" y="514"/>
                  <a:pt x="577" y="463"/>
                </a:cubicBezTo>
                <a:close/>
                <a:moveTo>
                  <a:pt x="367" y="480"/>
                </a:moveTo>
                <a:cubicBezTo>
                  <a:pt x="500" y="480"/>
                  <a:pt x="607" y="373"/>
                  <a:pt x="607" y="240"/>
                </a:cubicBezTo>
                <a:cubicBezTo>
                  <a:pt x="607" y="107"/>
                  <a:pt x="500" y="0"/>
                  <a:pt x="367" y="0"/>
                </a:cubicBezTo>
                <a:cubicBezTo>
                  <a:pt x="234" y="0"/>
                  <a:pt x="127" y="107"/>
                  <a:pt x="127" y="240"/>
                </a:cubicBezTo>
                <a:cubicBezTo>
                  <a:pt x="127" y="373"/>
                  <a:pt x="234" y="480"/>
                  <a:pt x="367" y="4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 name="Ellipse 33">
            <a:extLst>
              <a:ext uri="{FF2B5EF4-FFF2-40B4-BE49-F238E27FC236}">
                <a16:creationId xmlns:a16="http://schemas.microsoft.com/office/drawing/2014/main" id="{B6B156C9-CE99-440B-A253-1036BBA1A9B1}"/>
              </a:ext>
            </a:extLst>
          </p:cNvPr>
          <p:cNvSpPr/>
          <p:nvPr/>
        </p:nvSpPr>
        <p:spPr>
          <a:xfrm>
            <a:off x="8770938" y="4308475"/>
            <a:ext cx="288925" cy="288925"/>
          </a:xfrm>
          <a:prstGeom prst="ellipse">
            <a:avLst/>
          </a:prstGeom>
          <a:solidFill>
            <a:schemeClr val="bg1"/>
          </a:solidFill>
          <a:ln w="101600" cmpd="thickThi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000000"/>
              </a:solidFill>
            </a:endParaRPr>
          </a:p>
        </p:txBody>
      </p:sp>
      <p:sp>
        <p:nvSpPr>
          <p:cNvPr id="8" name="Titre 7">
            <a:extLst>
              <a:ext uri="{FF2B5EF4-FFF2-40B4-BE49-F238E27FC236}">
                <a16:creationId xmlns:a16="http://schemas.microsoft.com/office/drawing/2014/main" id="{5936B76E-6655-4C18-8237-589B40930F57}"/>
              </a:ext>
            </a:extLst>
          </p:cNvPr>
          <p:cNvSpPr>
            <a:spLocks noGrp="1"/>
          </p:cNvSpPr>
          <p:nvPr>
            <p:ph type="title"/>
          </p:nvPr>
        </p:nvSpPr>
        <p:spPr>
          <a:xfrm>
            <a:off x="827088" y="268288"/>
            <a:ext cx="8066087" cy="742950"/>
          </a:xfrm>
        </p:spPr>
        <p:txBody>
          <a:bodyPr/>
          <a:lstStyle/>
          <a:p>
            <a:pPr>
              <a:defRPr/>
            </a:pPr>
            <a:r>
              <a:rPr lang="fr-FR" sz="2000" dirty="0"/>
              <a:t>Un parcours pour comprendre chaque handicap </a:t>
            </a:r>
            <a:br>
              <a:rPr lang="fr-FR" sz="2800" dirty="0">
                <a:solidFill>
                  <a:schemeClr val="tx1">
                    <a:lumMod val="50000"/>
                    <a:lumOff val="50000"/>
                  </a:schemeClr>
                </a:solidFill>
              </a:rPr>
            </a:br>
            <a:endParaRPr lang="fr-FR" dirty="0"/>
          </a:p>
        </p:txBody>
      </p:sp>
      <p:sp>
        <p:nvSpPr>
          <p:cNvPr id="23" name="Rectangle 22">
            <a:extLst>
              <a:ext uri="{FF2B5EF4-FFF2-40B4-BE49-F238E27FC236}">
                <a16:creationId xmlns:a16="http://schemas.microsoft.com/office/drawing/2014/main" id="{B3788C2B-4D27-4C1A-97FE-8533E7B61279}"/>
              </a:ext>
            </a:extLst>
          </p:cNvPr>
          <p:cNvSpPr/>
          <p:nvPr/>
        </p:nvSpPr>
        <p:spPr>
          <a:xfrm>
            <a:off x="53975" y="1635125"/>
            <a:ext cx="484188" cy="338138"/>
          </a:xfrm>
          <a:prstGeom prst="rect">
            <a:avLst/>
          </a:prstGeom>
        </p:spPr>
        <p:txBody>
          <a:bodyPr wrap="none">
            <a:spAutoFit/>
          </a:bodyPr>
          <a:lstStyle/>
          <a:p>
            <a:pPr>
              <a:defRPr/>
            </a:pPr>
            <a:r>
              <a:rPr lang="fr-FR" sz="1600" spc="-20" dirty="0">
                <a:latin typeface="Helvetica 75 Bold" panose="020B0804020202020204" pitchFamily="34" charset="0"/>
                <a:ea typeface="+mj-ea"/>
                <a:cs typeface="+mj-cs"/>
              </a:rPr>
              <a:t>CH</a:t>
            </a:r>
            <a:endParaRPr lang="fr-FR" dirty="0"/>
          </a:p>
        </p:txBody>
      </p:sp>
      <p:sp>
        <p:nvSpPr>
          <p:cNvPr id="22" name="Rectangle à coins arrondis 12">
            <a:extLst>
              <a:ext uri="{FF2B5EF4-FFF2-40B4-BE49-F238E27FC236}">
                <a16:creationId xmlns:a16="http://schemas.microsoft.com/office/drawing/2014/main" id="{7981D961-2644-4B99-A7EF-A1F09840BD54}"/>
              </a:ext>
            </a:extLst>
          </p:cNvPr>
          <p:cNvSpPr/>
          <p:nvPr/>
        </p:nvSpPr>
        <p:spPr>
          <a:xfrm>
            <a:off x="372268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Bio</a:t>
            </a:r>
          </a:p>
        </p:txBody>
      </p:sp>
      <p:sp>
        <p:nvSpPr>
          <p:cNvPr id="27" name="Rectangle à coins arrondis 25">
            <a:extLst>
              <a:ext uri="{FF2B5EF4-FFF2-40B4-BE49-F238E27FC236}">
                <a16:creationId xmlns:a16="http://schemas.microsoft.com/office/drawing/2014/main" id="{05565D4D-0415-4BB2-9E2D-748D2F0B222B}"/>
              </a:ext>
            </a:extLst>
          </p:cNvPr>
          <p:cNvSpPr/>
          <p:nvPr/>
        </p:nvSpPr>
        <p:spPr>
          <a:xfrm>
            <a:off x="1201738" y="1044575"/>
            <a:ext cx="1620837"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Explication sur ce handicap</a:t>
            </a:r>
          </a:p>
        </p:txBody>
      </p:sp>
      <p:sp>
        <p:nvSpPr>
          <p:cNvPr id="31" name="Rectangle à coins arrondis 25">
            <a:extLst>
              <a:ext uri="{FF2B5EF4-FFF2-40B4-BE49-F238E27FC236}">
                <a16:creationId xmlns:a16="http://schemas.microsoft.com/office/drawing/2014/main" id="{EF2753DD-115D-42A4-915F-F5C8DF037C9C}"/>
              </a:ext>
            </a:extLst>
          </p:cNvPr>
          <p:cNvSpPr/>
          <p:nvPr/>
        </p:nvSpPr>
        <p:spPr>
          <a:xfrm>
            <a:off x="1617663" y="2549525"/>
            <a:ext cx="1619250" cy="7064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Poste de travail habituel : usage impossible, ajout</a:t>
            </a:r>
          </a:p>
        </p:txBody>
      </p:sp>
      <p:sp>
        <p:nvSpPr>
          <p:cNvPr id="32" name="Rectangle à coins arrondis 12">
            <a:extLst>
              <a:ext uri="{FF2B5EF4-FFF2-40B4-BE49-F238E27FC236}">
                <a16:creationId xmlns:a16="http://schemas.microsoft.com/office/drawing/2014/main" id="{64ABF620-4AA5-4A7A-8A5F-9D89711E262E}"/>
              </a:ext>
            </a:extLst>
          </p:cNvPr>
          <p:cNvSpPr/>
          <p:nvPr/>
        </p:nvSpPr>
        <p:spPr>
          <a:xfrm>
            <a:off x="6319838" y="987425"/>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passion, attentes, habitudes, frustrations</a:t>
            </a:r>
          </a:p>
        </p:txBody>
      </p:sp>
      <p:sp>
        <p:nvSpPr>
          <p:cNvPr id="33" name="Rectangle à coins arrondis 25">
            <a:extLst>
              <a:ext uri="{FF2B5EF4-FFF2-40B4-BE49-F238E27FC236}">
                <a16:creationId xmlns:a16="http://schemas.microsoft.com/office/drawing/2014/main" id="{54EF1E23-32A2-4B14-A692-AC717DFE962E}"/>
              </a:ext>
            </a:extLst>
          </p:cNvPr>
          <p:cNvSpPr/>
          <p:nvPr/>
        </p:nvSpPr>
        <p:spPr>
          <a:xfrm>
            <a:off x="1116013" y="4130675"/>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Quels logiciels possibles</a:t>
            </a:r>
          </a:p>
        </p:txBody>
      </p:sp>
      <p:sp>
        <p:nvSpPr>
          <p:cNvPr id="35" name="Rectangle à coins arrondis 12">
            <a:extLst>
              <a:ext uri="{FF2B5EF4-FFF2-40B4-BE49-F238E27FC236}">
                <a16:creationId xmlns:a16="http://schemas.microsoft.com/office/drawing/2014/main" id="{5BA460BE-B9AC-4047-9B68-46EA0830FF72}"/>
              </a:ext>
            </a:extLst>
          </p:cNvPr>
          <p:cNvSpPr/>
          <p:nvPr/>
        </p:nvSpPr>
        <p:spPr>
          <a:xfrm>
            <a:off x="3600450" y="4132263"/>
            <a:ext cx="1619250" cy="708025"/>
          </a:xfrm>
          <a:prstGeom prst="roundRect">
            <a:avLst/>
          </a:prstGeom>
          <a:solidFill>
            <a:schemeClr val="accent3">
              <a:lumMod val="20000"/>
              <a:lumOff val="80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000" dirty="0">
                <a:solidFill>
                  <a:schemeClr val="tx1"/>
                </a:solidFill>
              </a:rPr>
              <a:t>Persona : situation de handicap numérique</a:t>
            </a:r>
          </a:p>
        </p:txBody>
      </p:sp>
      <p:sp>
        <p:nvSpPr>
          <p:cNvPr id="36" name="Rectangle à coins arrondis 25">
            <a:extLst>
              <a:ext uri="{FF2B5EF4-FFF2-40B4-BE49-F238E27FC236}">
                <a16:creationId xmlns:a16="http://schemas.microsoft.com/office/drawing/2014/main" id="{BD39F7A6-5B6A-49CF-85D5-B2A378C3A137}"/>
              </a:ext>
            </a:extLst>
          </p:cNvPr>
          <p:cNvSpPr/>
          <p:nvPr/>
        </p:nvSpPr>
        <p:spPr>
          <a:xfrm>
            <a:off x="6192838" y="4087813"/>
            <a:ext cx="1619250" cy="708025"/>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100" dirty="0">
                <a:solidFill>
                  <a:srgbClr val="000000"/>
                </a:solidFill>
              </a:rPr>
              <a:t>Préconisations en conception numérique</a:t>
            </a:r>
          </a:p>
        </p:txBody>
      </p:sp>
      <p:grpSp>
        <p:nvGrpSpPr>
          <p:cNvPr id="71699" name="Groupe 18" descr="présentation d'un poste de travail numérique  en open space avec PC, un écran, une souris, un mobile, un casque audio avec micro, des documents papiers  et des stylos">
            <a:extLst>
              <a:ext uri="{FF2B5EF4-FFF2-40B4-BE49-F238E27FC236}">
                <a16:creationId xmlns:a16="http://schemas.microsoft.com/office/drawing/2014/main" id="{EAB1549D-91D2-42AC-8720-CE120B9496A5}"/>
              </a:ext>
            </a:extLst>
          </p:cNvPr>
          <p:cNvGrpSpPr>
            <a:grpSpLocks/>
          </p:cNvGrpSpPr>
          <p:nvPr/>
        </p:nvGrpSpPr>
        <p:grpSpPr bwMode="auto">
          <a:xfrm>
            <a:off x="4298950" y="2001838"/>
            <a:ext cx="3727450" cy="1770062"/>
            <a:chOff x="0" y="249528"/>
            <a:chExt cx="9144000" cy="4644444"/>
          </a:xfrm>
        </p:grpSpPr>
        <p:pic>
          <p:nvPicPr>
            <p:cNvPr id="71701" name="Image 9">
              <a:extLst>
                <a:ext uri="{FF2B5EF4-FFF2-40B4-BE49-F238E27FC236}">
                  <a16:creationId xmlns:a16="http://schemas.microsoft.com/office/drawing/2014/main" id="{0211365A-A0AB-4B2E-99A5-D8057C9C0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528"/>
              <a:ext cx="9144000" cy="46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2" name="Image 16">
              <a:extLst>
                <a:ext uri="{FF2B5EF4-FFF2-40B4-BE49-F238E27FC236}">
                  <a16:creationId xmlns:a16="http://schemas.microsoft.com/office/drawing/2014/main" id="{6656BB0B-ADEF-4A26-9D88-EFF454EFE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826" y="757109"/>
              <a:ext cx="3259081" cy="182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700" name="ZoneTexte 9">
            <a:extLst>
              <a:ext uri="{FF2B5EF4-FFF2-40B4-BE49-F238E27FC236}">
                <a16:creationId xmlns:a16="http://schemas.microsoft.com/office/drawing/2014/main" id="{B95E9A94-9B70-4FEA-A120-0A6A2752E578}"/>
              </a:ext>
            </a:extLst>
          </p:cNvPr>
          <p:cNvSpPr txBox="1">
            <a:spLocks noChangeArrowheads="1"/>
          </p:cNvSpPr>
          <p:nvPr/>
        </p:nvSpPr>
        <p:spPr bwMode="auto">
          <a:xfrm rot="-2129701">
            <a:off x="6818313" y="2332038"/>
            <a:ext cx="11731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fr-FR"/>
              <a:t>en open space</a:t>
            </a:r>
          </a:p>
        </p:txBody>
      </p:sp>
    </p:spTree>
    <p:custDataLst>
      <p:tags r:id="rId1"/>
    </p:custData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D67A3-C744-D1B9-36DA-2E7701812E6E}"/>
              </a:ext>
            </a:extLst>
          </p:cNvPr>
          <p:cNvSpPr>
            <a:spLocks noGrp="1"/>
          </p:cNvSpPr>
          <p:nvPr>
            <p:ph type="title"/>
          </p:nvPr>
        </p:nvSpPr>
        <p:spPr>
          <a:xfrm>
            <a:off x="312972" y="171995"/>
            <a:ext cx="8470900" cy="623888"/>
          </a:xfrm>
        </p:spPr>
        <p:txBody>
          <a:bodyPr/>
          <a:lstStyle/>
          <a:p>
            <a:r>
              <a:rPr lang="fr-FR" sz="2800" dirty="0"/>
              <a:t>Le handicap visuel</a:t>
            </a:r>
          </a:p>
        </p:txBody>
      </p:sp>
      <p:sp>
        <p:nvSpPr>
          <p:cNvPr id="6" name="Espace réservé du contenu 5">
            <a:extLst>
              <a:ext uri="{FF2B5EF4-FFF2-40B4-BE49-F238E27FC236}">
                <a16:creationId xmlns:a16="http://schemas.microsoft.com/office/drawing/2014/main" id="{D1529C62-38D1-F30F-30ED-E594288501D0}"/>
              </a:ext>
            </a:extLst>
          </p:cNvPr>
          <p:cNvSpPr>
            <a:spLocks noGrp="1"/>
          </p:cNvSpPr>
          <p:nvPr>
            <p:ph idx="1"/>
          </p:nvPr>
        </p:nvSpPr>
        <p:spPr>
          <a:xfrm>
            <a:off x="943695" y="2931790"/>
            <a:ext cx="7256610" cy="1773005"/>
          </a:xfrm>
        </p:spPr>
        <p:txBody>
          <a:bodyPr>
            <a:noAutofit/>
          </a:bodyPr>
          <a:lstStyle/>
          <a:p>
            <a:pPr>
              <a:spcBef>
                <a:spcPts val="450"/>
              </a:spcBef>
            </a:pPr>
            <a:r>
              <a:rPr lang="fr-FR" sz="1200" dirty="0"/>
              <a:t>Le handicap visuel, </a:t>
            </a:r>
            <a:r>
              <a:rPr lang="fr-FR" sz="1200" b="1" dirty="0"/>
              <a:t>souvent invisible</a:t>
            </a:r>
            <a:r>
              <a:rPr lang="fr-FR" sz="1200" dirty="0"/>
              <a:t>, se manifeste, selon les personnes par des </a:t>
            </a:r>
            <a:r>
              <a:rPr lang="fr-FR" sz="1200" b="1" dirty="0"/>
              <a:t>capacités réduites à voir, à lire, à écrire ou à se déplacer</a:t>
            </a:r>
            <a:r>
              <a:rPr lang="fr-FR" sz="1200" dirty="0"/>
              <a:t>.</a:t>
            </a:r>
          </a:p>
          <a:p>
            <a:pPr>
              <a:spcBef>
                <a:spcPts val="450"/>
              </a:spcBef>
            </a:pPr>
            <a:r>
              <a:rPr lang="fr-FR" sz="1200" dirty="0"/>
              <a:t>La compensation :</a:t>
            </a:r>
          </a:p>
          <a:p>
            <a:pPr lvl="1">
              <a:spcBef>
                <a:spcPts val="450"/>
              </a:spcBef>
            </a:pPr>
            <a:r>
              <a:rPr lang="fr-FR" sz="1050" dirty="0"/>
              <a:t>Il est possible de faire réaliser un </a:t>
            </a:r>
            <a:r>
              <a:rPr lang="fr-FR" sz="1050" b="1" dirty="0"/>
              <a:t>bilan fonctionnel </a:t>
            </a:r>
            <a:r>
              <a:rPr lang="fr-FR" sz="1050" dirty="0"/>
              <a:t>en centre spécialisé de réadaptation de malvoyants avec préconisation de moyens techniques de compensation à mettre en œuvre et finançables dans le cadre du travail par la MIH : </a:t>
            </a:r>
            <a:r>
              <a:rPr lang="fr-FR" sz="1050" b="1" dirty="0"/>
              <a:t>loupe électronique, logiciel de grossissement de caractères ou de synthèse vocale, clavier braille, canne pour se déplacer, cours de locomotion</a:t>
            </a:r>
            <a:r>
              <a:rPr lang="fr-FR" sz="1050" dirty="0"/>
              <a:t>...</a:t>
            </a:r>
          </a:p>
          <a:p>
            <a:pPr lvl="1">
              <a:spcBef>
                <a:spcPts val="450"/>
              </a:spcBef>
            </a:pPr>
            <a:r>
              <a:rPr lang="fr-FR" sz="1050" b="1" dirty="0"/>
              <a:t>Des professionnels spécialisés </a:t>
            </a:r>
            <a:r>
              <a:rPr lang="fr-FR" sz="1050" dirty="0"/>
              <a:t>: orthoptiste, opticien basse vision, mais aussi psychologue, instructeur en locomotion, l'</a:t>
            </a:r>
            <a:r>
              <a:rPr lang="fr-FR" sz="1050" dirty="0" err="1"/>
              <a:t>AVjiste</a:t>
            </a:r>
            <a:r>
              <a:rPr lang="fr-FR" sz="1050" dirty="0"/>
              <a:t>, ergothérapeute.</a:t>
            </a:r>
          </a:p>
        </p:txBody>
      </p:sp>
      <p:pic>
        <p:nvPicPr>
          <p:cNvPr id="4" name="Image 3">
            <a:extLst>
              <a:ext uri="{FF2B5EF4-FFF2-40B4-BE49-F238E27FC236}">
                <a16:creationId xmlns:a16="http://schemas.microsoft.com/office/drawing/2014/main" id="{C8465E14-5C39-7B39-38EE-946112A35A08}"/>
              </a:ext>
            </a:extLst>
          </p:cNvPr>
          <p:cNvPicPr>
            <a:picLocks noChangeAspect="1"/>
          </p:cNvPicPr>
          <p:nvPr/>
        </p:nvPicPr>
        <p:blipFill>
          <a:blip r:embed="rId3">
            <a:duotone>
              <a:prstClr val="black"/>
              <a:srgbClr val="92D050">
                <a:tint val="45000"/>
                <a:satMod val="400000"/>
              </a:srgbClr>
            </a:duotone>
          </a:blip>
          <a:stretch>
            <a:fillRect/>
          </a:stretch>
        </p:blipFill>
        <p:spPr>
          <a:xfrm>
            <a:off x="8212359" y="78635"/>
            <a:ext cx="618669" cy="634739"/>
          </a:xfrm>
          <a:prstGeom prst="rect">
            <a:avLst/>
          </a:prstGeom>
        </p:spPr>
      </p:pic>
      <p:graphicFrame>
        <p:nvGraphicFramePr>
          <p:cNvPr id="3" name="Diagramme 2">
            <a:extLst>
              <a:ext uri="{FF2B5EF4-FFF2-40B4-BE49-F238E27FC236}">
                <a16:creationId xmlns:a16="http://schemas.microsoft.com/office/drawing/2014/main" id="{2BEB4994-5D9D-E0A7-C845-A7B412B4B3CE}"/>
              </a:ext>
            </a:extLst>
          </p:cNvPr>
          <p:cNvGraphicFramePr/>
          <p:nvPr>
            <p:extLst>
              <p:ext uri="{D42A27DB-BD31-4B8C-83A1-F6EECF244321}">
                <p14:modId xmlns:p14="http://schemas.microsoft.com/office/powerpoint/2010/main" val="3983790541"/>
              </p:ext>
            </p:extLst>
          </p:nvPr>
        </p:nvGraphicFramePr>
        <p:xfrm>
          <a:off x="1619672" y="795883"/>
          <a:ext cx="6324763" cy="19918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497362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DFBA4CC-C372-4C2B-AFB5-9D1D4E4293C4}"/>
              </a:ext>
            </a:extLst>
          </p:cNvPr>
          <p:cNvSpPr>
            <a:spLocks noGrp="1"/>
          </p:cNvSpPr>
          <p:nvPr>
            <p:ph type="title"/>
          </p:nvPr>
        </p:nvSpPr>
        <p:spPr>
          <a:xfrm>
            <a:off x="827088" y="1419225"/>
            <a:ext cx="5545137" cy="2881313"/>
          </a:xfrm>
        </p:spPr>
        <p:txBody>
          <a:bodyPr/>
          <a:lstStyle/>
          <a:p>
            <a:pPr>
              <a:defRPr/>
            </a:pPr>
            <a:r>
              <a:rPr lang="fr-FR" dirty="0"/>
              <a:t>Handicap &gt; Aveugle</a:t>
            </a:r>
          </a:p>
        </p:txBody>
      </p:sp>
      <p:grpSp>
        <p:nvGrpSpPr>
          <p:cNvPr id="75779" name="Groupe 4">
            <a:extLst>
              <a:ext uri="{FF2B5EF4-FFF2-40B4-BE49-F238E27FC236}">
                <a16:creationId xmlns:a16="http://schemas.microsoft.com/office/drawing/2014/main" id="{A5B97094-8672-4338-8B7C-D7E97F1610C1}"/>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5" name="Forme libre 5">
              <a:extLst>
                <a:ext uri="{FF2B5EF4-FFF2-40B4-BE49-F238E27FC236}">
                  <a16:creationId xmlns:a16="http://schemas.microsoft.com/office/drawing/2014/main" id="{AE500AC2-26D4-4169-A497-0934B56A411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5781" name="Image 6">
              <a:extLst>
                <a:ext uri="{FF2B5EF4-FFF2-40B4-BE49-F238E27FC236}">
                  <a16:creationId xmlns:a16="http://schemas.microsoft.com/office/drawing/2014/main" id="{6CAF42BC-8393-4950-9B4C-3D1B979E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F29AA3B-A35B-4402-894E-7CC9F2B56BFF}"/>
              </a:ext>
            </a:extLst>
          </p:cNvPr>
          <p:cNvSpPr>
            <a:spLocks noGrp="1"/>
          </p:cNvSpPr>
          <p:nvPr>
            <p:ph type="title"/>
          </p:nvPr>
        </p:nvSpPr>
        <p:spPr>
          <a:xfrm>
            <a:off x="827088" y="268288"/>
            <a:ext cx="8066087" cy="742950"/>
          </a:xfrm>
        </p:spPr>
        <p:txBody>
          <a:bodyPr/>
          <a:lstStyle/>
          <a:p>
            <a:pPr>
              <a:defRPr/>
            </a:pPr>
            <a:r>
              <a:rPr lang="fr-FR" dirty="0"/>
              <a:t>Sur ce handicap, aveugle</a:t>
            </a:r>
          </a:p>
        </p:txBody>
      </p:sp>
      <p:sp>
        <p:nvSpPr>
          <p:cNvPr id="6" name="Espace réservé du contenu 5">
            <a:extLst>
              <a:ext uri="{FF2B5EF4-FFF2-40B4-BE49-F238E27FC236}">
                <a16:creationId xmlns:a16="http://schemas.microsoft.com/office/drawing/2014/main" id="{08E7DFFC-7C0E-4D3C-B263-AFFF94CD6852}"/>
              </a:ext>
            </a:extLst>
          </p:cNvPr>
          <p:cNvSpPr>
            <a:spLocks noGrp="1"/>
          </p:cNvSpPr>
          <p:nvPr>
            <p:ph sz="half" idx="1"/>
          </p:nvPr>
        </p:nvSpPr>
        <p:spPr>
          <a:xfrm>
            <a:off x="5114925" y="915988"/>
            <a:ext cx="3744913" cy="3563937"/>
          </a:xfrm>
        </p:spPr>
        <p:txBody>
          <a:bodyPr>
            <a:normAutofit lnSpcReduction="10000"/>
          </a:bodyPr>
          <a:lstStyle/>
          <a:p>
            <a:pPr>
              <a:lnSpc>
                <a:spcPct val="100000"/>
              </a:lnSpc>
              <a:defRPr/>
            </a:pPr>
            <a:r>
              <a:rPr lang="fr-FR" dirty="0">
                <a:solidFill>
                  <a:srgbClr val="FF6600"/>
                </a:solidFill>
              </a:rPr>
              <a:t>Nuances à prendre en compte </a:t>
            </a:r>
            <a:r>
              <a:rPr lang="fr-FR" dirty="0">
                <a:latin typeface="Helvetica 55 Roman" panose="020B0604020202020204" pitchFamily="34" charset="0"/>
              </a:rPr>
              <a:t>: Aveugle ou quasi-aveugle », le « quasi-aveugle » pouvant en effet s'appliquer à une personne dont l'acuité visuelle est inférieure à 1/20 ou un champ visuel inférieur ou égal à 10 degrés. Le terme de non-voyant est aussi utilisé</a:t>
            </a:r>
          </a:p>
          <a:p>
            <a:pPr>
              <a:lnSpc>
                <a:spcPct val="100000"/>
              </a:lnSpc>
              <a:defRPr/>
            </a:pPr>
            <a:r>
              <a:rPr lang="fr-FR" dirty="0">
                <a:latin typeface="Helvetica 55 Roman" panose="020B0604020202020204" pitchFamily="34" charset="0"/>
              </a:rPr>
              <a:t>Contrairement à ce que l’on peut penser, la cécité </a:t>
            </a:r>
            <a:r>
              <a:rPr lang="fr-FR" dirty="0">
                <a:solidFill>
                  <a:srgbClr val="FF6600"/>
                </a:solidFill>
                <a:latin typeface="+mn-lt"/>
              </a:rPr>
              <a:t>ne plonge pas forcément dans une nuit monochrome</a:t>
            </a:r>
            <a:r>
              <a:rPr lang="fr-FR" dirty="0">
                <a:latin typeface="Helvetica 55 Roman" panose="020B0604020202020204" pitchFamily="34" charset="0"/>
              </a:rPr>
              <a:t>. Certains aveugles décrivent une vision en nuances de gris ; d’autres, des couleurs, différentes dans chaque œil et variables selon les émotions ou la fatigue, d’autres encore voient des scintillements ou des points lumineux…Ces sensations se modifient avec l’âge, même chez les aveugles de naissance.</a:t>
            </a:r>
          </a:p>
        </p:txBody>
      </p:sp>
      <p:pic>
        <p:nvPicPr>
          <p:cNvPr id="76804" name="Espace réservé du contenu 8">
            <a:extLst>
              <a:ext uri="{FF2B5EF4-FFF2-40B4-BE49-F238E27FC236}">
                <a16:creationId xmlns:a16="http://schemas.microsoft.com/office/drawing/2014/main" id="{1BE983A9-E89B-46CA-8594-87A626EE7540}"/>
              </a:ext>
              <a:ext uri="{C183D7F6-B498-43B3-948B-1728B52AA6E4}">
                <adec:decorative xmlns:adec="http://schemas.microsoft.com/office/drawing/2017/decorative" val="1"/>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50875" y="915988"/>
            <a:ext cx="3921125" cy="374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5" name="Groupe 4">
            <a:extLst>
              <a:ext uri="{FF2B5EF4-FFF2-40B4-BE49-F238E27FC236}">
                <a16:creationId xmlns:a16="http://schemas.microsoft.com/office/drawing/2014/main" id="{4058D902-CECC-4F47-9E3B-D1EE52490838}"/>
              </a:ext>
              <a:ext uri="{C183D7F6-B498-43B3-948B-1728B52AA6E4}">
                <adec:decorative xmlns:adec="http://schemas.microsoft.com/office/drawing/2017/decorative" val="1"/>
              </a:ext>
            </a:extLst>
          </p:cNvPr>
          <p:cNvGrpSpPr>
            <a:grpSpLocks/>
          </p:cNvGrpSpPr>
          <p:nvPr/>
        </p:nvGrpSpPr>
        <p:grpSpPr bwMode="auto">
          <a:xfrm>
            <a:off x="8532813" y="88900"/>
            <a:ext cx="481012" cy="431800"/>
            <a:chOff x="3830010" y="1181294"/>
            <a:chExt cx="1017379" cy="1017379"/>
          </a:xfrm>
        </p:grpSpPr>
        <p:sp>
          <p:nvSpPr>
            <p:cNvPr id="12" name="Forme libre 5">
              <a:extLst>
                <a:ext uri="{FF2B5EF4-FFF2-40B4-BE49-F238E27FC236}">
                  <a16:creationId xmlns:a16="http://schemas.microsoft.com/office/drawing/2014/main" id="{10FAE8F0-1621-426F-9BE3-9507922AD1A6}"/>
                </a:ext>
              </a:extLst>
            </p:cNvPr>
            <p:cNvSpPr/>
            <p:nvPr/>
          </p:nvSpPr>
          <p:spPr>
            <a:xfrm>
              <a:off x="3830010" y="1181294"/>
              <a:ext cx="1017379" cy="1017379"/>
            </a:xfrm>
            <a:custGeom>
              <a:avLst/>
              <a:gdLst>
                <a:gd name="connsiteX0" fmla="*/ 0 w 1017379"/>
                <a:gd name="connsiteY0" fmla="*/ 508690 h 1017379"/>
                <a:gd name="connsiteX1" fmla="*/ 508690 w 1017379"/>
                <a:gd name="connsiteY1" fmla="*/ 0 h 1017379"/>
                <a:gd name="connsiteX2" fmla="*/ 1017380 w 1017379"/>
                <a:gd name="connsiteY2" fmla="*/ 508690 h 1017379"/>
                <a:gd name="connsiteX3" fmla="*/ 508690 w 1017379"/>
                <a:gd name="connsiteY3" fmla="*/ 1017380 h 1017379"/>
                <a:gd name="connsiteX4" fmla="*/ 0 w 1017379"/>
                <a:gd name="connsiteY4" fmla="*/ 508690 h 1017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379" h="1017379">
                  <a:moveTo>
                    <a:pt x="0" y="508690"/>
                  </a:moveTo>
                  <a:cubicBezTo>
                    <a:pt x="0" y="227748"/>
                    <a:pt x="227748" y="0"/>
                    <a:pt x="508690" y="0"/>
                  </a:cubicBezTo>
                  <a:cubicBezTo>
                    <a:pt x="789632" y="0"/>
                    <a:pt x="1017380" y="227748"/>
                    <a:pt x="1017380" y="508690"/>
                  </a:cubicBezTo>
                  <a:cubicBezTo>
                    <a:pt x="1017380" y="789632"/>
                    <a:pt x="789632" y="1017380"/>
                    <a:pt x="508690" y="1017380"/>
                  </a:cubicBezTo>
                  <a:cubicBezTo>
                    <a:pt x="227748" y="1017380"/>
                    <a:pt x="0" y="789632"/>
                    <a:pt x="0" y="508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1062" tIns="201062" rIns="201062" bIns="201062" spcCol="1270" anchor="ctr"/>
            <a:lstStyle/>
            <a:p>
              <a:pPr algn="ctr" defTabSz="1822450">
                <a:lnSpc>
                  <a:spcPct val="90000"/>
                </a:lnSpc>
                <a:spcAft>
                  <a:spcPct val="35000"/>
                </a:spcAft>
                <a:defRPr/>
              </a:pPr>
              <a:r>
                <a:rPr lang="en-US" sz="4100" dirty="0">
                  <a:solidFill>
                    <a:srgbClr val="FFFFFF"/>
                  </a:solidFill>
                </a:rPr>
                <a:t>   </a:t>
              </a:r>
            </a:p>
          </p:txBody>
        </p:sp>
        <p:pic>
          <p:nvPicPr>
            <p:cNvPr id="76807" name="Image 6">
              <a:extLst>
                <a:ext uri="{FF2B5EF4-FFF2-40B4-BE49-F238E27FC236}">
                  <a16:creationId xmlns:a16="http://schemas.microsoft.com/office/drawing/2014/main" id="{D58E0BC8-A9B3-476F-AFB4-799A7156B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99" y="1239983"/>
              <a:ext cx="900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ags/tag2.xml><?xml version="1.0" encoding="utf-8"?>
<p:tagLst xmlns:a="http://schemas.openxmlformats.org/drawingml/2006/main" xmlns:r="http://schemas.openxmlformats.org/officeDocument/2006/relationships" xmlns:p="http://schemas.openxmlformats.org/presentationml/2006/main">
  <p:tag name="OFFISYNC_SLIDE_GUID" val="9018b31a-17d5-49ed-a325-639938bf0954"/>
</p:tagLst>
</file>

<file path=ppt/theme/theme1.xml><?xml version="1.0" encoding="utf-8"?>
<a:theme xmlns:a="http://schemas.openxmlformats.org/drawingml/2006/main" name="1_tmp_AvirerORA_template_EN_beta_v4">
  <a:themeElements>
    <a:clrScheme name="Personnalisé 1">
      <a:dk1>
        <a:srgbClr val="FFFFFF"/>
      </a:dk1>
      <a:lt1>
        <a:srgbClr val="000000"/>
      </a:lt1>
      <a:dk2>
        <a:srgbClr val="FF6600"/>
      </a:dk2>
      <a:lt2>
        <a:srgbClr val="8E908F"/>
      </a:lt2>
      <a:accent1>
        <a:srgbClr val="FF822D"/>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PPTTemplate_v3.potx" id="{7EFB1CC4-B630-4DC5-B88F-B33ED10FA70B}" vid="{E661C32F-4836-4DD1-B604-E27281C607A6}"/>
    </a:ext>
  </a:extLst>
</a:theme>
</file>

<file path=ppt/theme/theme2.xml><?xml version="1.0" encoding="utf-8"?>
<a:theme xmlns:a="http://schemas.openxmlformats.org/drawingml/2006/main" name="templateAccessible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3.xml><?xml version="1.0" encoding="utf-8"?>
<a:theme xmlns:a="http://schemas.openxmlformats.org/drawingml/2006/main" name="OFR_template_restricted">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FR_OBS-template_external.potx" id="{8E63A4C0-0D5B-4AB0-9B17-28650E3A1109}" vid="{213D95EF-7056-43E0-9767-0E799F7889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4CC4CE1F7FC548B9EA24ACBA2901B0" ma:contentTypeVersion="3" ma:contentTypeDescription="Crée un document." ma:contentTypeScope="" ma:versionID="c4dae3d03edcc42e466e7f3cbf764a73">
  <xsd:schema xmlns:xsd="http://www.w3.org/2001/XMLSchema" xmlns:xs="http://www.w3.org/2001/XMLSchema" xmlns:p="http://schemas.microsoft.com/office/2006/metadata/properties" xmlns:ns2="5c68e8be-33a4-4dd1-a692-c345828b879c" targetNamespace="http://schemas.microsoft.com/office/2006/metadata/properties" ma:root="true" ma:fieldsID="0d7a72a96562244cd98aec30d88288ac" ns2:_="">
    <xsd:import namespace="5c68e8be-33a4-4dd1-a692-c345828b87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8e8be-33a4-4dd1-a692-c345828b87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F57503-5BC8-4268-9521-861C6B9732BE}">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purl.org/dc/terms/"/>
    <ds:schemaRef ds:uri="5c68e8be-33a4-4dd1-a692-c345828b879c"/>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1352E5F3-D01D-4566-8240-B2AA093977F5}">
  <ds:schemaRefs>
    <ds:schemaRef ds:uri="http://schemas.microsoft.com/sharepoint/v3/contenttype/forms"/>
  </ds:schemaRefs>
</ds:datastoreItem>
</file>

<file path=customXml/itemProps3.xml><?xml version="1.0" encoding="utf-8"?>
<ds:datastoreItem xmlns:ds="http://schemas.openxmlformats.org/officeDocument/2006/customXml" ds:itemID="{C11C2BD2-B303-498F-8365-4312FF6CBC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8e8be-33a4-4dd1-a692-c345828b87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6c818a6-e1a0-4a6e-a969-20d857c5dc62}" enabled="1" method="Standard" siteId="{90c7a20a-f34b-40bf-bc48-b9253b6f5d20}" contentBits="2" removed="0"/>
</clbl:labelList>
</file>

<file path=docProps/app.xml><?xml version="1.0" encoding="utf-8"?>
<Properties xmlns="http://schemas.openxmlformats.org/officeDocument/2006/extended-properties" xmlns:vt="http://schemas.openxmlformats.org/officeDocument/2006/docPropsVTypes">
  <Template/>
  <TotalTime>53978</TotalTime>
  <Words>3106</Words>
  <Application>Microsoft Office PowerPoint</Application>
  <PresentationFormat>Affichage à l'écran (16:9)</PresentationFormat>
  <Paragraphs>278</Paragraphs>
  <Slides>32</Slides>
  <Notes>23</Notes>
  <HiddenSlides>0</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32</vt:i4>
      </vt:variant>
    </vt:vector>
  </HeadingPairs>
  <TitlesOfParts>
    <vt:vector size="47" baseType="lpstr">
      <vt:lpstr>Arial</vt:lpstr>
      <vt:lpstr>Arial</vt:lpstr>
      <vt:lpstr>Arial Black</vt:lpstr>
      <vt:lpstr>Calibri</vt:lpstr>
      <vt:lpstr>Ebrima</vt:lpstr>
      <vt:lpstr>Figtree</vt:lpstr>
      <vt:lpstr>Helvetica 35 Thin</vt:lpstr>
      <vt:lpstr>Helvetica 55 Roman</vt:lpstr>
      <vt:lpstr>Helvetica 75</vt:lpstr>
      <vt:lpstr>Helvetica 75 Bold</vt:lpstr>
      <vt:lpstr>HelvNeueOrange</vt:lpstr>
      <vt:lpstr>Wingdings</vt:lpstr>
      <vt:lpstr>1_tmp_AvirerORA_template_EN_beta_v4</vt:lpstr>
      <vt:lpstr>templateAccessibleV2</vt:lpstr>
      <vt:lpstr>OFR_template_restricted</vt:lpstr>
      <vt:lpstr>Expérience utilisateurs hors normes « Les persona »</vt:lpstr>
      <vt:lpstr>Le concept de Handicap selon l’OMS (1980)</vt:lpstr>
      <vt:lpstr>Complexité du Handicap et l’importance d’identifier des oppositions</vt:lpstr>
      <vt:lpstr>Les grandes familles de handicap</vt:lpstr>
      <vt:lpstr>Présentation PowerPoint</vt:lpstr>
      <vt:lpstr>Un parcours pour comprendre chaque handicap  </vt:lpstr>
      <vt:lpstr>Le handicap visuel</vt:lpstr>
      <vt:lpstr>Handicap &gt; Aveugle</vt:lpstr>
      <vt:lpstr>Sur ce handicap, aveugle</vt:lpstr>
      <vt:lpstr>Comprendre difficultés sur poste de travail</vt:lpstr>
      <vt:lpstr>Sur la déficience visuelle : aveugle </vt:lpstr>
      <vt:lpstr>Logiciels d’aides techniques - Utilisateur aveugle ou très malvoyant</vt:lpstr>
      <vt:lpstr>Situation de handicap visuel</vt:lpstr>
      <vt:lpstr>Préconisé pour l’accessibilité aux aveugles et quasi-aveugles</vt:lpstr>
      <vt:lpstr>Présentation PowerPoint</vt:lpstr>
      <vt:lpstr>Handicap de Malvoyance</vt:lpstr>
      <vt:lpstr>Sur ce handicap de malvoyance</vt:lpstr>
      <vt:lpstr>Malvoyance ce que cela entraine au niveau fonctionnel</vt:lpstr>
      <vt:lpstr>Simulation malvoyance page web de l’Université de Paris</vt:lpstr>
      <vt:lpstr>Simulation atteinte acuité visuelle générale (flou)</vt:lpstr>
      <vt:lpstr>Simulation atteinte vision centrale (*) </vt:lpstr>
      <vt:lpstr>Simulation atteinte vision périphérique</vt:lpstr>
      <vt:lpstr>Simulation atteinte vision périphérique</vt:lpstr>
      <vt:lpstr>Simulation troubles associés</vt:lpstr>
      <vt:lpstr>Principaux impacts portent sur :</vt:lpstr>
      <vt:lpstr>Comprendre difficultés sur poste de travail</vt:lpstr>
      <vt:lpstr>Sur la déficience visuelle : Malvoyance</vt:lpstr>
      <vt:lpstr>Préconisé pour l’accessibilité aux malvoyants</vt:lpstr>
      <vt:lpstr>Exemples d’aides techniques pour malvoyants</vt:lpstr>
      <vt:lpstr>Situation de handicap visuelle</vt:lpstr>
      <vt:lpstr>Présentation PowerPoint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COPIN Patrice COMM/MARQ</dc:creator>
  <cp:lastModifiedBy>LOUBET Patricia DTSI/DISU</cp:lastModifiedBy>
  <cp:revision>514</cp:revision>
  <cp:lastPrinted>2020-12-11T18:02:53Z</cp:lastPrinted>
  <dcterms:created xsi:type="dcterms:W3CDTF">2015-03-13T15:47:50Z</dcterms:created>
  <dcterms:modified xsi:type="dcterms:W3CDTF">2023-11-20T13:41:13Z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2022-10-13T11:54:55Z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007d8b03-4115-432c-a97c-4fb065b86216</vt:lpwstr>
  </property>
  <property fmtid="{D5CDD505-2E9C-101B-9397-08002B2CF9AE}" pid="8" name="MSIP_Label_e6c818a6-e1a0-4a6e-a969-20d857c5dc62_ContentBits">
    <vt:lpwstr>2</vt:lpwstr>
  </property>
  <property fmtid="{D5CDD505-2E9C-101B-9397-08002B2CF9AE}" pid="9" name="ContentTypeId">
    <vt:lpwstr>0x010100C54CC4CE1F7FC548B9EA24ACBA2901B0</vt:lpwstr>
  </property>
  <property fmtid="{D5CDD505-2E9C-101B-9397-08002B2CF9AE}" pid="10" name="ClassificationContentMarkingFooterLocations">
    <vt:lpwstr>1_tmp_AvirerORA_template_EN_beta_v4:1029\templateAccessibleV2:2050\OFR_template_restricted:3077</vt:lpwstr>
  </property>
  <property fmtid="{D5CDD505-2E9C-101B-9397-08002B2CF9AE}" pid="11" name="ClassificationContentMarkingFooterText">
    <vt:lpwstr>Orange Restricted</vt:lpwstr>
  </property>
</Properties>
</file>